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316" r:id="rId3"/>
    <p:sldId id="317" r:id="rId4"/>
    <p:sldId id="295" r:id="rId5"/>
    <p:sldId id="296" r:id="rId6"/>
    <p:sldId id="302" r:id="rId7"/>
    <p:sldId id="297" r:id="rId8"/>
    <p:sldId id="332" r:id="rId9"/>
    <p:sldId id="327" r:id="rId10"/>
    <p:sldId id="333" r:id="rId11"/>
    <p:sldId id="334" r:id="rId12"/>
    <p:sldId id="335" r:id="rId13"/>
    <p:sldId id="336" r:id="rId14"/>
    <p:sldId id="337" r:id="rId15"/>
    <p:sldId id="338" r:id="rId16"/>
    <p:sldId id="328" r:id="rId17"/>
    <p:sldId id="339" r:id="rId18"/>
    <p:sldId id="340" r:id="rId19"/>
    <p:sldId id="341" r:id="rId20"/>
    <p:sldId id="342" r:id="rId21"/>
    <p:sldId id="343" r:id="rId22"/>
    <p:sldId id="344" r:id="rId23"/>
    <p:sldId id="329" r:id="rId24"/>
    <p:sldId id="319" r:id="rId25"/>
    <p:sldId id="301" r:id="rId26"/>
    <p:sldId id="325" r:id="rId27"/>
    <p:sldId id="330" r:id="rId28"/>
    <p:sldId id="281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6"/>
    <p:restoredTop sz="94663"/>
  </p:normalViewPr>
  <p:slideViewPr>
    <p:cSldViewPr snapToGrid="0" snapToObjects="1">
      <p:cViewPr>
        <p:scale>
          <a:sx n="91" d="100"/>
          <a:sy n="91" d="100"/>
        </p:scale>
        <p:origin x="14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5BDF3E-60B3-E341-ADE4-3A5F28199A17}" type="doc">
      <dgm:prSet loTypeId="urn:microsoft.com/office/officeart/2008/layout/HalfCircleOrganizationChar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9D5AE54-3F13-A140-95F2-50D442D3BC77}">
      <dgm:prSet phldrT="[文本]"/>
      <dgm:spPr/>
      <dgm:t>
        <a:bodyPr/>
        <a:lstStyle/>
        <a:p>
          <a:r>
            <a:rPr lang="en-US" altLang="zh-CN" dirty="0"/>
            <a:t>NLP</a:t>
          </a:r>
          <a:endParaRPr lang="zh-CN" altLang="en-US" dirty="0"/>
        </a:p>
      </dgm:t>
    </dgm:pt>
    <dgm:pt modelId="{668CF9DC-106C-DA46-8C00-702D478CF0C2}" type="parTrans" cxnId="{0178D8FE-A371-2845-85DD-6F3D1D98F29A}">
      <dgm:prSet/>
      <dgm:spPr/>
      <dgm:t>
        <a:bodyPr/>
        <a:lstStyle/>
        <a:p>
          <a:endParaRPr lang="zh-CN" altLang="en-US"/>
        </a:p>
      </dgm:t>
    </dgm:pt>
    <dgm:pt modelId="{DB0619D1-332F-1F48-B610-B67651F9A6F5}" type="sibTrans" cxnId="{0178D8FE-A371-2845-85DD-6F3D1D98F29A}">
      <dgm:prSet/>
      <dgm:spPr/>
      <dgm:t>
        <a:bodyPr/>
        <a:lstStyle/>
        <a:p>
          <a:endParaRPr lang="zh-CN" altLang="en-US"/>
        </a:p>
      </dgm:t>
    </dgm:pt>
    <dgm:pt modelId="{DC8C43DB-E789-7E4A-A7ED-9F4C67A2A792}" type="asst">
      <dgm:prSet phldrT="[文本]"/>
      <dgm:spPr/>
      <dgm:t>
        <a:bodyPr/>
        <a:lstStyle/>
        <a:p>
          <a:r>
            <a:rPr lang="zh-CN" altLang="en-US" dirty="0"/>
            <a:t>三类问题</a:t>
          </a:r>
        </a:p>
      </dgm:t>
    </dgm:pt>
    <dgm:pt modelId="{80371E3E-B8A0-984E-9EA8-058BA07B7FDA}" type="parTrans" cxnId="{872C9834-ED90-4C46-9BEF-DFAB10AEAC43}">
      <dgm:prSet/>
      <dgm:spPr/>
      <dgm:t>
        <a:bodyPr/>
        <a:lstStyle/>
        <a:p>
          <a:endParaRPr lang="zh-CN" altLang="en-US"/>
        </a:p>
      </dgm:t>
    </dgm:pt>
    <dgm:pt modelId="{0D62C0A9-5770-7849-88E7-DABDA1119593}" type="sibTrans" cxnId="{872C9834-ED90-4C46-9BEF-DFAB10AEAC43}">
      <dgm:prSet/>
      <dgm:spPr/>
      <dgm:t>
        <a:bodyPr/>
        <a:lstStyle/>
        <a:p>
          <a:endParaRPr lang="zh-CN" altLang="en-US"/>
        </a:p>
      </dgm:t>
    </dgm:pt>
    <dgm:pt modelId="{6207931D-8D0A-8449-804D-6FE8A2016408}">
      <dgm:prSet phldrT="[文本]"/>
      <dgm:spPr/>
      <dgm:t>
        <a:bodyPr/>
        <a:lstStyle/>
        <a:p>
          <a:r>
            <a:rPr lang="zh-CN" altLang="en-US" dirty="0"/>
            <a:t>分类问题</a:t>
          </a:r>
        </a:p>
      </dgm:t>
    </dgm:pt>
    <dgm:pt modelId="{7BE884EE-2BC3-9545-BDC8-36C8F7225E4F}" type="parTrans" cxnId="{E6C5FF70-0631-0D41-94BB-15123ACF0AB0}">
      <dgm:prSet/>
      <dgm:spPr/>
      <dgm:t>
        <a:bodyPr/>
        <a:lstStyle/>
        <a:p>
          <a:endParaRPr lang="zh-CN" altLang="en-US"/>
        </a:p>
      </dgm:t>
    </dgm:pt>
    <dgm:pt modelId="{2891487E-D856-3D4B-B5B6-B252D0B67631}" type="sibTrans" cxnId="{E6C5FF70-0631-0D41-94BB-15123ACF0AB0}">
      <dgm:prSet/>
      <dgm:spPr/>
      <dgm:t>
        <a:bodyPr/>
        <a:lstStyle/>
        <a:p>
          <a:endParaRPr lang="zh-CN" altLang="en-US"/>
        </a:p>
      </dgm:t>
    </dgm:pt>
    <dgm:pt modelId="{04367E68-45F8-4540-B4BD-59936E9847D8}">
      <dgm:prSet phldrT="[文本]"/>
      <dgm:spPr/>
      <dgm:t>
        <a:bodyPr/>
        <a:lstStyle/>
        <a:p>
          <a:r>
            <a:rPr lang="zh-CN" altLang="en-US" dirty="0"/>
            <a:t>序列标注问题</a:t>
          </a:r>
        </a:p>
      </dgm:t>
    </dgm:pt>
    <dgm:pt modelId="{6AE9DE90-F6D0-8744-A8A2-82C3A141658D}" type="parTrans" cxnId="{3350E702-EDBA-104A-9E0A-942B386725EC}">
      <dgm:prSet/>
      <dgm:spPr/>
      <dgm:t>
        <a:bodyPr/>
        <a:lstStyle/>
        <a:p>
          <a:endParaRPr lang="zh-CN" altLang="en-US"/>
        </a:p>
      </dgm:t>
    </dgm:pt>
    <dgm:pt modelId="{530172AB-F3DD-4945-93DF-C6BD08EAA413}" type="sibTrans" cxnId="{3350E702-EDBA-104A-9E0A-942B386725EC}">
      <dgm:prSet/>
      <dgm:spPr/>
      <dgm:t>
        <a:bodyPr/>
        <a:lstStyle/>
        <a:p>
          <a:endParaRPr lang="zh-CN" altLang="en-US"/>
        </a:p>
      </dgm:t>
    </dgm:pt>
    <dgm:pt modelId="{572A416D-CC9F-F446-B734-DA51CC748E0D}">
      <dgm:prSet phldrT="[文本]"/>
      <dgm:spPr/>
      <dgm:t>
        <a:bodyPr/>
        <a:lstStyle/>
        <a:p>
          <a:r>
            <a:rPr lang="zh-CN" altLang="en-US" dirty="0"/>
            <a:t>序列到序列问题</a:t>
          </a:r>
        </a:p>
      </dgm:t>
    </dgm:pt>
    <dgm:pt modelId="{0418F82D-687F-1942-B81F-0522CD364129}" type="parTrans" cxnId="{7447D6E2-6178-D546-8DCE-DEB436546E13}">
      <dgm:prSet/>
      <dgm:spPr/>
      <dgm:t>
        <a:bodyPr/>
        <a:lstStyle/>
        <a:p>
          <a:endParaRPr lang="zh-CN" altLang="en-US"/>
        </a:p>
      </dgm:t>
    </dgm:pt>
    <dgm:pt modelId="{4F1CF0C5-5A55-E448-AC84-0C735200D718}" type="sibTrans" cxnId="{7447D6E2-6178-D546-8DCE-DEB436546E13}">
      <dgm:prSet/>
      <dgm:spPr/>
      <dgm:t>
        <a:bodyPr/>
        <a:lstStyle/>
        <a:p>
          <a:endParaRPr lang="zh-CN" altLang="en-US"/>
        </a:p>
      </dgm:t>
    </dgm:pt>
    <dgm:pt modelId="{A6D97249-F0B9-CB4F-8E36-1C6D9249CA05}" type="pres">
      <dgm:prSet presAssocID="{395BDF3E-60B3-E341-ADE4-3A5F28199A17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5C51C6C-EE64-7043-A6C1-C70A11E126F4}" type="pres">
      <dgm:prSet presAssocID="{29D5AE54-3F13-A140-95F2-50D442D3BC77}" presName="hierRoot1" presStyleCnt="0">
        <dgm:presLayoutVars>
          <dgm:hierBranch val="init"/>
        </dgm:presLayoutVars>
      </dgm:prSet>
      <dgm:spPr/>
    </dgm:pt>
    <dgm:pt modelId="{65C285AC-35CB-E148-BFEB-9CA506AE38B2}" type="pres">
      <dgm:prSet presAssocID="{29D5AE54-3F13-A140-95F2-50D442D3BC77}" presName="rootComposite1" presStyleCnt="0"/>
      <dgm:spPr/>
    </dgm:pt>
    <dgm:pt modelId="{D415F7AF-107B-AC4D-8993-CA6DFFCA6592}" type="pres">
      <dgm:prSet presAssocID="{29D5AE54-3F13-A140-95F2-50D442D3BC77}" presName="rootText1" presStyleLbl="alignAcc1" presStyleIdx="0" presStyleCnt="0">
        <dgm:presLayoutVars>
          <dgm:chPref val="3"/>
        </dgm:presLayoutVars>
      </dgm:prSet>
      <dgm:spPr/>
    </dgm:pt>
    <dgm:pt modelId="{20C2705B-F85F-774C-9763-142462683B34}" type="pres">
      <dgm:prSet presAssocID="{29D5AE54-3F13-A140-95F2-50D442D3BC77}" presName="topArc1" presStyleLbl="parChTrans1D1" presStyleIdx="0" presStyleCnt="10"/>
      <dgm:spPr/>
    </dgm:pt>
    <dgm:pt modelId="{98075EEF-C313-A140-AD28-EC40647886BF}" type="pres">
      <dgm:prSet presAssocID="{29D5AE54-3F13-A140-95F2-50D442D3BC77}" presName="bottomArc1" presStyleLbl="parChTrans1D1" presStyleIdx="1" presStyleCnt="10"/>
      <dgm:spPr/>
    </dgm:pt>
    <dgm:pt modelId="{683DA9B8-3961-144E-8F04-B3CD2A9CD50B}" type="pres">
      <dgm:prSet presAssocID="{29D5AE54-3F13-A140-95F2-50D442D3BC77}" presName="topConnNode1" presStyleLbl="node1" presStyleIdx="0" presStyleCnt="0"/>
      <dgm:spPr/>
    </dgm:pt>
    <dgm:pt modelId="{EE7BB332-4A1F-D248-B4F7-FDC612FD18B0}" type="pres">
      <dgm:prSet presAssocID="{29D5AE54-3F13-A140-95F2-50D442D3BC77}" presName="hierChild2" presStyleCnt="0"/>
      <dgm:spPr/>
    </dgm:pt>
    <dgm:pt modelId="{43382BE9-8F95-094B-B7A1-60282F4FA593}" type="pres">
      <dgm:prSet presAssocID="{7BE884EE-2BC3-9545-BDC8-36C8F7225E4F}" presName="Name28" presStyleLbl="parChTrans1D2" presStyleIdx="0" presStyleCnt="4"/>
      <dgm:spPr/>
    </dgm:pt>
    <dgm:pt modelId="{31B4A3E8-9EDD-454D-B271-5BBDEB69F287}" type="pres">
      <dgm:prSet presAssocID="{6207931D-8D0A-8449-804D-6FE8A2016408}" presName="hierRoot2" presStyleCnt="0">
        <dgm:presLayoutVars>
          <dgm:hierBranch val="init"/>
        </dgm:presLayoutVars>
      </dgm:prSet>
      <dgm:spPr/>
    </dgm:pt>
    <dgm:pt modelId="{9F051DDA-415E-9544-951A-AF138C711957}" type="pres">
      <dgm:prSet presAssocID="{6207931D-8D0A-8449-804D-6FE8A2016408}" presName="rootComposite2" presStyleCnt="0"/>
      <dgm:spPr/>
    </dgm:pt>
    <dgm:pt modelId="{A8F5FA58-AFD0-B54B-9A8B-52825CADB1F0}" type="pres">
      <dgm:prSet presAssocID="{6207931D-8D0A-8449-804D-6FE8A2016408}" presName="rootText2" presStyleLbl="alignAcc1" presStyleIdx="0" presStyleCnt="0">
        <dgm:presLayoutVars>
          <dgm:chPref val="3"/>
        </dgm:presLayoutVars>
      </dgm:prSet>
      <dgm:spPr/>
    </dgm:pt>
    <dgm:pt modelId="{9E7BEB39-A277-3C40-A547-B6558F513BE5}" type="pres">
      <dgm:prSet presAssocID="{6207931D-8D0A-8449-804D-6FE8A2016408}" presName="topArc2" presStyleLbl="parChTrans1D1" presStyleIdx="2" presStyleCnt="10"/>
      <dgm:spPr/>
    </dgm:pt>
    <dgm:pt modelId="{BD8750CB-3072-4140-A334-42D40E2AFF5A}" type="pres">
      <dgm:prSet presAssocID="{6207931D-8D0A-8449-804D-6FE8A2016408}" presName="bottomArc2" presStyleLbl="parChTrans1D1" presStyleIdx="3" presStyleCnt="10"/>
      <dgm:spPr/>
    </dgm:pt>
    <dgm:pt modelId="{59DBEE44-855A-4940-9026-2C8434000E81}" type="pres">
      <dgm:prSet presAssocID="{6207931D-8D0A-8449-804D-6FE8A2016408}" presName="topConnNode2" presStyleLbl="node2" presStyleIdx="0" presStyleCnt="0"/>
      <dgm:spPr/>
    </dgm:pt>
    <dgm:pt modelId="{2FB0151B-11AD-2A40-A9E3-6AB198F0B87C}" type="pres">
      <dgm:prSet presAssocID="{6207931D-8D0A-8449-804D-6FE8A2016408}" presName="hierChild4" presStyleCnt="0"/>
      <dgm:spPr/>
    </dgm:pt>
    <dgm:pt modelId="{D8BFBE40-D933-F04C-BCE8-D6050DD3AEF6}" type="pres">
      <dgm:prSet presAssocID="{6207931D-8D0A-8449-804D-6FE8A2016408}" presName="hierChild5" presStyleCnt="0"/>
      <dgm:spPr/>
    </dgm:pt>
    <dgm:pt modelId="{751179C1-242B-024B-AD68-3D6EB28E3EF7}" type="pres">
      <dgm:prSet presAssocID="{6AE9DE90-F6D0-8744-A8A2-82C3A141658D}" presName="Name28" presStyleLbl="parChTrans1D2" presStyleIdx="1" presStyleCnt="4"/>
      <dgm:spPr/>
    </dgm:pt>
    <dgm:pt modelId="{B7049F05-0CD7-FF44-BE21-FE69B04D88D1}" type="pres">
      <dgm:prSet presAssocID="{04367E68-45F8-4540-B4BD-59936E9847D8}" presName="hierRoot2" presStyleCnt="0">
        <dgm:presLayoutVars>
          <dgm:hierBranch val="init"/>
        </dgm:presLayoutVars>
      </dgm:prSet>
      <dgm:spPr/>
    </dgm:pt>
    <dgm:pt modelId="{14BFBA17-9C2F-434B-B55C-DE9B3450E0C5}" type="pres">
      <dgm:prSet presAssocID="{04367E68-45F8-4540-B4BD-59936E9847D8}" presName="rootComposite2" presStyleCnt="0"/>
      <dgm:spPr/>
    </dgm:pt>
    <dgm:pt modelId="{CA5F06B1-B4D1-104F-8E9A-7C6E1E9B34A0}" type="pres">
      <dgm:prSet presAssocID="{04367E68-45F8-4540-B4BD-59936E9847D8}" presName="rootText2" presStyleLbl="alignAcc1" presStyleIdx="0" presStyleCnt="0">
        <dgm:presLayoutVars>
          <dgm:chPref val="3"/>
        </dgm:presLayoutVars>
      </dgm:prSet>
      <dgm:spPr/>
    </dgm:pt>
    <dgm:pt modelId="{792C01C5-DA35-804C-99A2-B3C6B4A575F7}" type="pres">
      <dgm:prSet presAssocID="{04367E68-45F8-4540-B4BD-59936E9847D8}" presName="topArc2" presStyleLbl="parChTrans1D1" presStyleIdx="4" presStyleCnt="10"/>
      <dgm:spPr/>
    </dgm:pt>
    <dgm:pt modelId="{6CC0DEDE-30F2-8241-B1F8-A4DE96E74B93}" type="pres">
      <dgm:prSet presAssocID="{04367E68-45F8-4540-B4BD-59936E9847D8}" presName="bottomArc2" presStyleLbl="parChTrans1D1" presStyleIdx="5" presStyleCnt="10"/>
      <dgm:spPr/>
    </dgm:pt>
    <dgm:pt modelId="{497B1A76-8689-2D41-899A-43EBB8CE5205}" type="pres">
      <dgm:prSet presAssocID="{04367E68-45F8-4540-B4BD-59936E9847D8}" presName="topConnNode2" presStyleLbl="node2" presStyleIdx="0" presStyleCnt="0"/>
      <dgm:spPr/>
    </dgm:pt>
    <dgm:pt modelId="{48C6A05A-072C-0B48-8D3A-06DF0C357D3E}" type="pres">
      <dgm:prSet presAssocID="{04367E68-45F8-4540-B4BD-59936E9847D8}" presName="hierChild4" presStyleCnt="0"/>
      <dgm:spPr/>
    </dgm:pt>
    <dgm:pt modelId="{B5CF72A4-6AB1-EA4E-80C3-FBD2B05F083F}" type="pres">
      <dgm:prSet presAssocID="{04367E68-45F8-4540-B4BD-59936E9847D8}" presName="hierChild5" presStyleCnt="0"/>
      <dgm:spPr/>
    </dgm:pt>
    <dgm:pt modelId="{FACB33BD-84C8-4044-9FC1-62B74B7EED31}" type="pres">
      <dgm:prSet presAssocID="{0418F82D-687F-1942-B81F-0522CD364129}" presName="Name28" presStyleLbl="parChTrans1D2" presStyleIdx="2" presStyleCnt="4"/>
      <dgm:spPr/>
    </dgm:pt>
    <dgm:pt modelId="{7ACDCD29-7EFD-A14F-9C17-F1C518ECDF06}" type="pres">
      <dgm:prSet presAssocID="{572A416D-CC9F-F446-B734-DA51CC748E0D}" presName="hierRoot2" presStyleCnt="0">
        <dgm:presLayoutVars>
          <dgm:hierBranch val="init"/>
        </dgm:presLayoutVars>
      </dgm:prSet>
      <dgm:spPr/>
    </dgm:pt>
    <dgm:pt modelId="{8AE3793F-F310-7D4E-B075-B08886E0462B}" type="pres">
      <dgm:prSet presAssocID="{572A416D-CC9F-F446-B734-DA51CC748E0D}" presName="rootComposite2" presStyleCnt="0"/>
      <dgm:spPr/>
    </dgm:pt>
    <dgm:pt modelId="{AB66B2F2-83B7-504D-85BD-2FEFE9316322}" type="pres">
      <dgm:prSet presAssocID="{572A416D-CC9F-F446-B734-DA51CC748E0D}" presName="rootText2" presStyleLbl="alignAcc1" presStyleIdx="0" presStyleCnt="0">
        <dgm:presLayoutVars>
          <dgm:chPref val="3"/>
        </dgm:presLayoutVars>
      </dgm:prSet>
      <dgm:spPr/>
    </dgm:pt>
    <dgm:pt modelId="{3E95DACF-6177-8748-987D-9FC7629CA6E8}" type="pres">
      <dgm:prSet presAssocID="{572A416D-CC9F-F446-B734-DA51CC748E0D}" presName="topArc2" presStyleLbl="parChTrans1D1" presStyleIdx="6" presStyleCnt="10"/>
      <dgm:spPr/>
    </dgm:pt>
    <dgm:pt modelId="{314512CB-C0D6-1641-84AA-385281D13226}" type="pres">
      <dgm:prSet presAssocID="{572A416D-CC9F-F446-B734-DA51CC748E0D}" presName="bottomArc2" presStyleLbl="parChTrans1D1" presStyleIdx="7" presStyleCnt="10"/>
      <dgm:spPr/>
    </dgm:pt>
    <dgm:pt modelId="{768E4D5D-3F7C-8343-84E6-7CE5B96B2BA3}" type="pres">
      <dgm:prSet presAssocID="{572A416D-CC9F-F446-B734-DA51CC748E0D}" presName="topConnNode2" presStyleLbl="node2" presStyleIdx="0" presStyleCnt="0"/>
      <dgm:spPr/>
    </dgm:pt>
    <dgm:pt modelId="{61C3284B-F81C-AD4E-B832-0E416D67C57E}" type="pres">
      <dgm:prSet presAssocID="{572A416D-CC9F-F446-B734-DA51CC748E0D}" presName="hierChild4" presStyleCnt="0"/>
      <dgm:spPr/>
    </dgm:pt>
    <dgm:pt modelId="{23579BDF-A05B-2B44-943C-3B73D3359B7E}" type="pres">
      <dgm:prSet presAssocID="{572A416D-CC9F-F446-B734-DA51CC748E0D}" presName="hierChild5" presStyleCnt="0"/>
      <dgm:spPr/>
    </dgm:pt>
    <dgm:pt modelId="{CE13BB49-C80E-E341-B714-ABE9018D4995}" type="pres">
      <dgm:prSet presAssocID="{29D5AE54-3F13-A140-95F2-50D442D3BC77}" presName="hierChild3" presStyleCnt="0"/>
      <dgm:spPr/>
    </dgm:pt>
    <dgm:pt modelId="{002631D4-A0FC-6D4C-86DA-A9522502A0F7}" type="pres">
      <dgm:prSet presAssocID="{80371E3E-B8A0-984E-9EA8-058BA07B7FDA}" presName="Name101" presStyleLbl="parChTrans1D2" presStyleIdx="3" presStyleCnt="4"/>
      <dgm:spPr/>
    </dgm:pt>
    <dgm:pt modelId="{CEE33438-157A-D543-8F3D-F1A5A0329803}" type="pres">
      <dgm:prSet presAssocID="{DC8C43DB-E789-7E4A-A7ED-9F4C67A2A792}" presName="hierRoot3" presStyleCnt="0">
        <dgm:presLayoutVars>
          <dgm:hierBranch val="init"/>
        </dgm:presLayoutVars>
      </dgm:prSet>
      <dgm:spPr/>
    </dgm:pt>
    <dgm:pt modelId="{4ABE39CA-33CF-F544-AC84-5F3C64EDF5F3}" type="pres">
      <dgm:prSet presAssocID="{DC8C43DB-E789-7E4A-A7ED-9F4C67A2A792}" presName="rootComposite3" presStyleCnt="0"/>
      <dgm:spPr/>
    </dgm:pt>
    <dgm:pt modelId="{37B712D5-52E2-7E40-BE7E-7B22BE3E3E2C}" type="pres">
      <dgm:prSet presAssocID="{DC8C43DB-E789-7E4A-A7ED-9F4C67A2A792}" presName="rootText3" presStyleLbl="alignAcc1" presStyleIdx="0" presStyleCnt="0">
        <dgm:presLayoutVars>
          <dgm:chPref val="3"/>
        </dgm:presLayoutVars>
      </dgm:prSet>
      <dgm:spPr/>
    </dgm:pt>
    <dgm:pt modelId="{A36C57E3-CB53-AA49-A388-D9869C6603FC}" type="pres">
      <dgm:prSet presAssocID="{DC8C43DB-E789-7E4A-A7ED-9F4C67A2A792}" presName="topArc3" presStyleLbl="parChTrans1D1" presStyleIdx="8" presStyleCnt="10"/>
      <dgm:spPr/>
    </dgm:pt>
    <dgm:pt modelId="{82CDFBE9-F816-AA42-8763-3AD129D75954}" type="pres">
      <dgm:prSet presAssocID="{DC8C43DB-E789-7E4A-A7ED-9F4C67A2A792}" presName="bottomArc3" presStyleLbl="parChTrans1D1" presStyleIdx="9" presStyleCnt="10"/>
      <dgm:spPr/>
    </dgm:pt>
    <dgm:pt modelId="{E35BA184-06F8-1145-BB95-3DD7C248E859}" type="pres">
      <dgm:prSet presAssocID="{DC8C43DB-E789-7E4A-A7ED-9F4C67A2A792}" presName="topConnNode3" presStyleLbl="asst1" presStyleIdx="0" presStyleCnt="0"/>
      <dgm:spPr/>
    </dgm:pt>
    <dgm:pt modelId="{4C9CA1DC-D46C-2841-8F60-D4BE770F976F}" type="pres">
      <dgm:prSet presAssocID="{DC8C43DB-E789-7E4A-A7ED-9F4C67A2A792}" presName="hierChild6" presStyleCnt="0"/>
      <dgm:spPr/>
    </dgm:pt>
    <dgm:pt modelId="{58A30380-F00A-3D49-AA61-E06899AA6134}" type="pres">
      <dgm:prSet presAssocID="{DC8C43DB-E789-7E4A-A7ED-9F4C67A2A792}" presName="hierChild7" presStyleCnt="0"/>
      <dgm:spPr/>
    </dgm:pt>
  </dgm:ptLst>
  <dgm:cxnLst>
    <dgm:cxn modelId="{3350E702-EDBA-104A-9E0A-942B386725EC}" srcId="{29D5AE54-3F13-A140-95F2-50D442D3BC77}" destId="{04367E68-45F8-4540-B4BD-59936E9847D8}" srcOrd="2" destOrd="0" parTransId="{6AE9DE90-F6D0-8744-A8A2-82C3A141658D}" sibTransId="{530172AB-F3DD-4945-93DF-C6BD08EAA413}"/>
    <dgm:cxn modelId="{B6FFE404-6C81-8D41-9AE4-25F8BD4AE634}" type="presOf" srcId="{6207931D-8D0A-8449-804D-6FE8A2016408}" destId="{A8F5FA58-AFD0-B54B-9A8B-52825CADB1F0}" srcOrd="0" destOrd="0" presId="urn:microsoft.com/office/officeart/2008/layout/HalfCircleOrganizationChart"/>
    <dgm:cxn modelId="{A04EAA20-DE0F-6841-B1D5-49D0D656BEF4}" type="presOf" srcId="{395BDF3E-60B3-E341-ADE4-3A5F28199A17}" destId="{A6D97249-F0B9-CB4F-8E36-1C6D9249CA05}" srcOrd="0" destOrd="0" presId="urn:microsoft.com/office/officeart/2008/layout/HalfCircleOrganizationChart"/>
    <dgm:cxn modelId="{872C9834-ED90-4C46-9BEF-DFAB10AEAC43}" srcId="{29D5AE54-3F13-A140-95F2-50D442D3BC77}" destId="{DC8C43DB-E789-7E4A-A7ED-9F4C67A2A792}" srcOrd="0" destOrd="0" parTransId="{80371E3E-B8A0-984E-9EA8-058BA07B7FDA}" sibTransId="{0D62C0A9-5770-7849-88E7-DABDA1119593}"/>
    <dgm:cxn modelId="{7825303A-B7D6-2146-9480-244624172C5A}" type="presOf" srcId="{04367E68-45F8-4540-B4BD-59936E9847D8}" destId="{497B1A76-8689-2D41-899A-43EBB8CE5205}" srcOrd="1" destOrd="0" presId="urn:microsoft.com/office/officeart/2008/layout/HalfCircleOrganizationChart"/>
    <dgm:cxn modelId="{9F136941-6143-5945-AC11-3836D03F2324}" type="presOf" srcId="{80371E3E-B8A0-984E-9EA8-058BA07B7FDA}" destId="{002631D4-A0FC-6D4C-86DA-A9522502A0F7}" srcOrd="0" destOrd="0" presId="urn:microsoft.com/office/officeart/2008/layout/HalfCircleOrganizationChart"/>
    <dgm:cxn modelId="{B33E9E53-E02D-2C49-8679-C0A802631916}" type="presOf" srcId="{DC8C43DB-E789-7E4A-A7ED-9F4C67A2A792}" destId="{E35BA184-06F8-1145-BB95-3DD7C248E859}" srcOrd="1" destOrd="0" presId="urn:microsoft.com/office/officeart/2008/layout/HalfCircleOrganizationChart"/>
    <dgm:cxn modelId="{4031E157-0A49-7547-824A-05A9D4F249FD}" type="presOf" srcId="{7BE884EE-2BC3-9545-BDC8-36C8F7225E4F}" destId="{43382BE9-8F95-094B-B7A1-60282F4FA593}" srcOrd="0" destOrd="0" presId="urn:microsoft.com/office/officeart/2008/layout/HalfCircleOrganizationChart"/>
    <dgm:cxn modelId="{B129D25A-6F05-564E-A514-F8929D0685F5}" type="presOf" srcId="{29D5AE54-3F13-A140-95F2-50D442D3BC77}" destId="{D415F7AF-107B-AC4D-8993-CA6DFFCA6592}" srcOrd="0" destOrd="0" presId="urn:microsoft.com/office/officeart/2008/layout/HalfCircleOrganizationChart"/>
    <dgm:cxn modelId="{E6C5FF70-0631-0D41-94BB-15123ACF0AB0}" srcId="{29D5AE54-3F13-A140-95F2-50D442D3BC77}" destId="{6207931D-8D0A-8449-804D-6FE8A2016408}" srcOrd="1" destOrd="0" parTransId="{7BE884EE-2BC3-9545-BDC8-36C8F7225E4F}" sibTransId="{2891487E-D856-3D4B-B5B6-B252D0B67631}"/>
    <dgm:cxn modelId="{0F3F538B-AABC-8642-AD49-75B2809C8E48}" type="presOf" srcId="{DC8C43DB-E789-7E4A-A7ED-9F4C67A2A792}" destId="{37B712D5-52E2-7E40-BE7E-7B22BE3E3E2C}" srcOrd="0" destOrd="0" presId="urn:microsoft.com/office/officeart/2008/layout/HalfCircleOrganizationChart"/>
    <dgm:cxn modelId="{84F2C891-085F-8B43-A509-47493305A43A}" type="presOf" srcId="{572A416D-CC9F-F446-B734-DA51CC748E0D}" destId="{AB66B2F2-83B7-504D-85BD-2FEFE9316322}" srcOrd="0" destOrd="0" presId="urn:microsoft.com/office/officeart/2008/layout/HalfCircleOrganizationChart"/>
    <dgm:cxn modelId="{7AC16BBF-9404-AA46-B3F3-5B1D83B2252E}" type="presOf" srcId="{572A416D-CC9F-F446-B734-DA51CC748E0D}" destId="{768E4D5D-3F7C-8343-84E6-7CE5B96B2BA3}" srcOrd="1" destOrd="0" presId="urn:microsoft.com/office/officeart/2008/layout/HalfCircleOrganizationChart"/>
    <dgm:cxn modelId="{410EE6CE-F4FF-E445-8DEF-0F7B0C086812}" type="presOf" srcId="{04367E68-45F8-4540-B4BD-59936E9847D8}" destId="{CA5F06B1-B4D1-104F-8E9A-7C6E1E9B34A0}" srcOrd="0" destOrd="0" presId="urn:microsoft.com/office/officeart/2008/layout/HalfCircleOrganizationChart"/>
    <dgm:cxn modelId="{7447D6E2-6178-D546-8DCE-DEB436546E13}" srcId="{29D5AE54-3F13-A140-95F2-50D442D3BC77}" destId="{572A416D-CC9F-F446-B734-DA51CC748E0D}" srcOrd="3" destOrd="0" parTransId="{0418F82D-687F-1942-B81F-0522CD364129}" sibTransId="{4F1CF0C5-5A55-E448-AC84-0C735200D718}"/>
    <dgm:cxn modelId="{FBE9D0E4-DB59-7B4B-B995-4B0C892D00FF}" type="presOf" srcId="{6207931D-8D0A-8449-804D-6FE8A2016408}" destId="{59DBEE44-855A-4940-9026-2C8434000E81}" srcOrd="1" destOrd="0" presId="urn:microsoft.com/office/officeart/2008/layout/HalfCircleOrganizationChart"/>
    <dgm:cxn modelId="{7045C2EA-30E0-F548-A79C-39D0D3D28D30}" type="presOf" srcId="{6AE9DE90-F6D0-8744-A8A2-82C3A141658D}" destId="{751179C1-242B-024B-AD68-3D6EB28E3EF7}" srcOrd="0" destOrd="0" presId="urn:microsoft.com/office/officeart/2008/layout/HalfCircleOrganizationChart"/>
    <dgm:cxn modelId="{C3726AEC-7385-6A44-B5A4-ECEDDA1EEA3C}" type="presOf" srcId="{0418F82D-687F-1942-B81F-0522CD364129}" destId="{FACB33BD-84C8-4044-9FC1-62B74B7EED31}" srcOrd="0" destOrd="0" presId="urn:microsoft.com/office/officeart/2008/layout/HalfCircleOrganizationChart"/>
    <dgm:cxn modelId="{07CCABFE-533C-0945-A4AD-5C7B99D18E28}" type="presOf" srcId="{29D5AE54-3F13-A140-95F2-50D442D3BC77}" destId="{683DA9B8-3961-144E-8F04-B3CD2A9CD50B}" srcOrd="1" destOrd="0" presId="urn:microsoft.com/office/officeart/2008/layout/HalfCircleOrganizationChart"/>
    <dgm:cxn modelId="{0178D8FE-A371-2845-85DD-6F3D1D98F29A}" srcId="{395BDF3E-60B3-E341-ADE4-3A5F28199A17}" destId="{29D5AE54-3F13-A140-95F2-50D442D3BC77}" srcOrd="0" destOrd="0" parTransId="{668CF9DC-106C-DA46-8C00-702D478CF0C2}" sibTransId="{DB0619D1-332F-1F48-B610-B67651F9A6F5}"/>
    <dgm:cxn modelId="{84199F41-82B8-3D4B-B5AD-583B30D13F10}" type="presParOf" srcId="{A6D97249-F0B9-CB4F-8E36-1C6D9249CA05}" destId="{A5C51C6C-EE64-7043-A6C1-C70A11E126F4}" srcOrd="0" destOrd="0" presId="urn:microsoft.com/office/officeart/2008/layout/HalfCircleOrganizationChart"/>
    <dgm:cxn modelId="{F36F17F5-31A9-5C4F-8125-EB37EBDD05CE}" type="presParOf" srcId="{A5C51C6C-EE64-7043-A6C1-C70A11E126F4}" destId="{65C285AC-35CB-E148-BFEB-9CA506AE38B2}" srcOrd="0" destOrd="0" presId="urn:microsoft.com/office/officeart/2008/layout/HalfCircleOrganizationChart"/>
    <dgm:cxn modelId="{ACFEC0C3-64E0-3D4E-A320-5B184368FED3}" type="presParOf" srcId="{65C285AC-35CB-E148-BFEB-9CA506AE38B2}" destId="{D415F7AF-107B-AC4D-8993-CA6DFFCA6592}" srcOrd="0" destOrd="0" presId="urn:microsoft.com/office/officeart/2008/layout/HalfCircleOrganizationChart"/>
    <dgm:cxn modelId="{BD231089-4E0E-C643-8EEC-E02B586D3317}" type="presParOf" srcId="{65C285AC-35CB-E148-BFEB-9CA506AE38B2}" destId="{20C2705B-F85F-774C-9763-142462683B34}" srcOrd="1" destOrd="0" presId="urn:microsoft.com/office/officeart/2008/layout/HalfCircleOrganizationChart"/>
    <dgm:cxn modelId="{229FC827-5315-7348-A27C-3E7BC50C3463}" type="presParOf" srcId="{65C285AC-35CB-E148-BFEB-9CA506AE38B2}" destId="{98075EEF-C313-A140-AD28-EC40647886BF}" srcOrd="2" destOrd="0" presId="urn:microsoft.com/office/officeart/2008/layout/HalfCircleOrganizationChart"/>
    <dgm:cxn modelId="{2D0D2222-690A-F74D-B3FA-109E8B6FCDD9}" type="presParOf" srcId="{65C285AC-35CB-E148-BFEB-9CA506AE38B2}" destId="{683DA9B8-3961-144E-8F04-B3CD2A9CD50B}" srcOrd="3" destOrd="0" presId="urn:microsoft.com/office/officeart/2008/layout/HalfCircleOrganizationChart"/>
    <dgm:cxn modelId="{8DE36A7C-107B-4F46-A9BD-7929304352B2}" type="presParOf" srcId="{A5C51C6C-EE64-7043-A6C1-C70A11E126F4}" destId="{EE7BB332-4A1F-D248-B4F7-FDC612FD18B0}" srcOrd="1" destOrd="0" presId="urn:microsoft.com/office/officeart/2008/layout/HalfCircleOrganizationChart"/>
    <dgm:cxn modelId="{149CE99E-1A5C-6548-9C59-AE8554883EE0}" type="presParOf" srcId="{EE7BB332-4A1F-D248-B4F7-FDC612FD18B0}" destId="{43382BE9-8F95-094B-B7A1-60282F4FA593}" srcOrd="0" destOrd="0" presId="urn:microsoft.com/office/officeart/2008/layout/HalfCircleOrganizationChart"/>
    <dgm:cxn modelId="{671B3E52-24E1-3341-9F88-4F35E2BDAEFF}" type="presParOf" srcId="{EE7BB332-4A1F-D248-B4F7-FDC612FD18B0}" destId="{31B4A3E8-9EDD-454D-B271-5BBDEB69F287}" srcOrd="1" destOrd="0" presId="urn:microsoft.com/office/officeart/2008/layout/HalfCircleOrganizationChart"/>
    <dgm:cxn modelId="{CD39B72D-52DA-974D-AF89-CDF366481603}" type="presParOf" srcId="{31B4A3E8-9EDD-454D-B271-5BBDEB69F287}" destId="{9F051DDA-415E-9544-951A-AF138C711957}" srcOrd="0" destOrd="0" presId="urn:microsoft.com/office/officeart/2008/layout/HalfCircleOrganizationChart"/>
    <dgm:cxn modelId="{82F2B0EB-8AE1-204F-8F7E-1E9B6BB0977F}" type="presParOf" srcId="{9F051DDA-415E-9544-951A-AF138C711957}" destId="{A8F5FA58-AFD0-B54B-9A8B-52825CADB1F0}" srcOrd="0" destOrd="0" presId="urn:microsoft.com/office/officeart/2008/layout/HalfCircleOrganizationChart"/>
    <dgm:cxn modelId="{9DB87881-0F54-0945-98C4-27CB04096907}" type="presParOf" srcId="{9F051DDA-415E-9544-951A-AF138C711957}" destId="{9E7BEB39-A277-3C40-A547-B6558F513BE5}" srcOrd="1" destOrd="0" presId="urn:microsoft.com/office/officeart/2008/layout/HalfCircleOrganizationChart"/>
    <dgm:cxn modelId="{F2051643-7CAD-814F-A645-E4DCB6728C37}" type="presParOf" srcId="{9F051DDA-415E-9544-951A-AF138C711957}" destId="{BD8750CB-3072-4140-A334-42D40E2AFF5A}" srcOrd="2" destOrd="0" presId="urn:microsoft.com/office/officeart/2008/layout/HalfCircleOrganizationChart"/>
    <dgm:cxn modelId="{E3A6CDA9-39D2-A94A-80A6-3E80EE40F117}" type="presParOf" srcId="{9F051DDA-415E-9544-951A-AF138C711957}" destId="{59DBEE44-855A-4940-9026-2C8434000E81}" srcOrd="3" destOrd="0" presId="urn:microsoft.com/office/officeart/2008/layout/HalfCircleOrganizationChart"/>
    <dgm:cxn modelId="{E28B174A-6863-0B49-BE71-44F1A33481BE}" type="presParOf" srcId="{31B4A3E8-9EDD-454D-B271-5BBDEB69F287}" destId="{2FB0151B-11AD-2A40-A9E3-6AB198F0B87C}" srcOrd="1" destOrd="0" presId="urn:microsoft.com/office/officeart/2008/layout/HalfCircleOrganizationChart"/>
    <dgm:cxn modelId="{B6D31BE5-2B8C-934E-8E31-4DE7ADC58812}" type="presParOf" srcId="{31B4A3E8-9EDD-454D-B271-5BBDEB69F287}" destId="{D8BFBE40-D933-F04C-BCE8-D6050DD3AEF6}" srcOrd="2" destOrd="0" presId="urn:microsoft.com/office/officeart/2008/layout/HalfCircleOrganizationChart"/>
    <dgm:cxn modelId="{9771C99F-BDCC-614F-9566-9D1B2396F1EE}" type="presParOf" srcId="{EE7BB332-4A1F-D248-B4F7-FDC612FD18B0}" destId="{751179C1-242B-024B-AD68-3D6EB28E3EF7}" srcOrd="2" destOrd="0" presId="urn:microsoft.com/office/officeart/2008/layout/HalfCircleOrganizationChart"/>
    <dgm:cxn modelId="{411F4BFF-7398-634F-A98B-6744115825B4}" type="presParOf" srcId="{EE7BB332-4A1F-D248-B4F7-FDC612FD18B0}" destId="{B7049F05-0CD7-FF44-BE21-FE69B04D88D1}" srcOrd="3" destOrd="0" presId="urn:microsoft.com/office/officeart/2008/layout/HalfCircleOrganizationChart"/>
    <dgm:cxn modelId="{76B4BA07-F2AD-C143-90F5-8429181568BE}" type="presParOf" srcId="{B7049F05-0CD7-FF44-BE21-FE69B04D88D1}" destId="{14BFBA17-9C2F-434B-B55C-DE9B3450E0C5}" srcOrd="0" destOrd="0" presId="urn:microsoft.com/office/officeart/2008/layout/HalfCircleOrganizationChart"/>
    <dgm:cxn modelId="{4B534F98-2C48-9448-8234-24C8259C37A2}" type="presParOf" srcId="{14BFBA17-9C2F-434B-B55C-DE9B3450E0C5}" destId="{CA5F06B1-B4D1-104F-8E9A-7C6E1E9B34A0}" srcOrd="0" destOrd="0" presId="urn:microsoft.com/office/officeart/2008/layout/HalfCircleOrganizationChart"/>
    <dgm:cxn modelId="{2160365C-29F0-4B4F-972E-9874470F3A62}" type="presParOf" srcId="{14BFBA17-9C2F-434B-B55C-DE9B3450E0C5}" destId="{792C01C5-DA35-804C-99A2-B3C6B4A575F7}" srcOrd="1" destOrd="0" presId="urn:microsoft.com/office/officeart/2008/layout/HalfCircleOrganizationChart"/>
    <dgm:cxn modelId="{303C7D26-05D1-DC4C-BD28-55B21E7098EB}" type="presParOf" srcId="{14BFBA17-9C2F-434B-B55C-DE9B3450E0C5}" destId="{6CC0DEDE-30F2-8241-B1F8-A4DE96E74B93}" srcOrd="2" destOrd="0" presId="urn:microsoft.com/office/officeart/2008/layout/HalfCircleOrganizationChart"/>
    <dgm:cxn modelId="{5F3187FE-F485-2D43-BCE3-C41EA80FED25}" type="presParOf" srcId="{14BFBA17-9C2F-434B-B55C-DE9B3450E0C5}" destId="{497B1A76-8689-2D41-899A-43EBB8CE5205}" srcOrd="3" destOrd="0" presId="urn:microsoft.com/office/officeart/2008/layout/HalfCircleOrganizationChart"/>
    <dgm:cxn modelId="{D2BA3706-A111-A84E-8CDC-8854ABBFA79D}" type="presParOf" srcId="{B7049F05-0CD7-FF44-BE21-FE69B04D88D1}" destId="{48C6A05A-072C-0B48-8D3A-06DF0C357D3E}" srcOrd="1" destOrd="0" presId="urn:microsoft.com/office/officeart/2008/layout/HalfCircleOrganizationChart"/>
    <dgm:cxn modelId="{01E03835-2CB2-BE4C-B4F5-8D320A801DAD}" type="presParOf" srcId="{B7049F05-0CD7-FF44-BE21-FE69B04D88D1}" destId="{B5CF72A4-6AB1-EA4E-80C3-FBD2B05F083F}" srcOrd="2" destOrd="0" presId="urn:microsoft.com/office/officeart/2008/layout/HalfCircleOrganizationChart"/>
    <dgm:cxn modelId="{28B81E75-CE27-534F-B24D-6709BCB6E311}" type="presParOf" srcId="{EE7BB332-4A1F-D248-B4F7-FDC612FD18B0}" destId="{FACB33BD-84C8-4044-9FC1-62B74B7EED31}" srcOrd="4" destOrd="0" presId="urn:microsoft.com/office/officeart/2008/layout/HalfCircleOrganizationChart"/>
    <dgm:cxn modelId="{9F69BFAB-2A00-D543-B776-C23D89D63C89}" type="presParOf" srcId="{EE7BB332-4A1F-D248-B4F7-FDC612FD18B0}" destId="{7ACDCD29-7EFD-A14F-9C17-F1C518ECDF06}" srcOrd="5" destOrd="0" presId="urn:microsoft.com/office/officeart/2008/layout/HalfCircleOrganizationChart"/>
    <dgm:cxn modelId="{D9B4A19B-1275-8A4B-AB53-E8901C11EC8E}" type="presParOf" srcId="{7ACDCD29-7EFD-A14F-9C17-F1C518ECDF06}" destId="{8AE3793F-F310-7D4E-B075-B08886E0462B}" srcOrd="0" destOrd="0" presId="urn:microsoft.com/office/officeart/2008/layout/HalfCircleOrganizationChart"/>
    <dgm:cxn modelId="{0540A43D-EB34-8D42-B017-5085FD92606F}" type="presParOf" srcId="{8AE3793F-F310-7D4E-B075-B08886E0462B}" destId="{AB66B2F2-83B7-504D-85BD-2FEFE9316322}" srcOrd="0" destOrd="0" presId="urn:microsoft.com/office/officeart/2008/layout/HalfCircleOrganizationChart"/>
    <dgm:cxn modelId="{756AAC92-1187-5B4F-A349-76155A127507}" type="presParOf" srcId="{8AE3793F-F310-7D4E-B075-B08886E0462B}" destId="{3E95DACF-6177-8748-987D-9FC7629CA6E8}" srcOrd="1" destOrd="0" presId="urn:microsoft.com/office/officeart/2008/layout/HalfCircleOrganizationChart"/>
    <dgm:cxn modelId="{019E6F38-97B8-1544-B35D-A9319F65EDBC}" type="presParOf" srcId="{8AE3793F-F310-7D4E-B075-B08886E0462B}" destId="{314512CB-C0D6-1641-84AA-385281D13226}" srcOrd="2" destOrd="0" presId="urn:microsoft.com/office/officeart/2008/layout/HalfCircleOrganizationChart"/>
    <dgm:cxn modelId="{D5C6817E-B339-A74D-8446-1CC68298229E}" type="presParOf" srcId="{8AE3793F-F310-7D4E-B075-B08886E0462B}" destId="{768E4D5D-3F7C-8343-84E6-7CE5B96B2BA3}" srcOrd="3" destOrd="0" presId="urn:microsoft.com/office/officeart/2008/layout/HalfCircleOrganizationChart"/>
    <dgm:cxn modelId="{61DCCC1D-1C48-964C-96E1-9DA24404C258}" type="presParOf" srcId="{7ACDCD29-7EFD-A14F-9C17-F1C518ECDF06}" destId="{61C3284B-F81C-AD4E-B832-0E416D67C57E}" srcOrd="1" destOrd="0" presId="urn:microsoft.com/office/officeart/2008/layout/HalfCircleOrganizationChart"/>
    <dgm:cxn modelId="{EAB825C2-1855-AC42-9150-2DC0A65E2616}" type="presParOf" srcId="{7ACDCD29-7EFD-A14F-9C17-F1C518ECDF06}" destId="{23579BDF-A05B-2B44-943C-3B73D3359B7E}" srcOrd="2" destOrd="0" presId="urn:microsoft.com/office/officeart/2008/layout/HalfCircleOrganizationChart"/>
    <dgm:cxn modelId="{E790B2A5-4EBE-DB48-B9CC-8859513959D9}" type="presParOf" srcId="{A5C51C6C-EE64-7043-A6C1-C70A11E126F4}" destId="{CE13BB49-C80E-E341-B714-ABE9018D4995}" srcOrd="2" destOrd="0" presId="urn:microsoft.com/office/officeart/2008/layout/HalfCircleOrganizationChart"/>
    <dgm:cxn modelId="{63BDA38E-69E7-5B43-9C4A-F828D797EA7B}" type="presParOf" srcId="{CE13BB49-C80E-E341-B714-ABE9018D4995}" destId="{002631D4-A0FC-6D4C-86DA-A9522502A0F7}" srcOrd="0" destOrd="0" presId="urn:microsoft.com/office/officeart/2008/layout/HalfCircleOrganizationChart"/>
    <dgm:cxn modelId="{D04EFC31-2613-7945-BD8F-BDAEFE4481E4}" type="presParOf" srcId="{CE13BB49-C80E-E341-B714-ABE9018D4995}" destId="{CEE33438-157A-D543-8F3D-F1A5A0329803}" srcOrd="1" destOrd="0" presId="urn:microsoft.com/office/officeart/2008/layout/HalfCircleOrganizationChart"/>
    <dgm:cxn modelId="{9F61C923-5032-E94D-8B1C-CB6F5C418783}" type="presParOf" srcId="{CEE33438-157A-D543-8F3D-F1A5A0329803}" destId="{4ABE39CA-33CF-F544-AC84-5F3C64EDF5F3}" srcOrd="0" destOrd="0" presId="urn:microsoft.com/office/officeart/2008/layout/HalfCircleOrganizationChart"/>
    <dgm:cxn modelId="{89E149B5-5ADA-6F46-90E8-98BEEA61A21E}" type="presParOf" srcId="{4ABE39CA-33CF-F544-AC84-5F3C64EDF5F3}" destId="{37B712D5-52E2-7E40-BE7E-7B22BE3E3E2C}" srcOrd="0" destOrd="0" presId="urn:microsoft.com/office/officeart/2008/layout/HalfCircleOrganizationChart"/>
    <dgm:cxn modelId="{5104CBEF-81E6-2C48-A029-D18C809DA6BD}" type="presParOf" srcId="{4ABE39CA-33CF-F544-AC84-5F3C64EDF5F3}" destId="{A36C57E3-CB53-AA49-A388-D9869C6603FC}" srcOrd="1" destOrd="0" presId="urn:microsoft.com/office/officeart/2008/layout/HalfCircleOrganizationChart"/>
    <dgm:cxn modelId="{EDEABBDC-D16A-E744-8AC1-5EEA7A4300FB}" type="presParOf" srcId="{4ABE39CA-33CF-F544-AC84-5F3C64EDF5F3}" destId="{82CDFBE9-F816-AA42-8763-3AD129D75954}" srcOrd="2" destOrd="0" presId="urn:microsoft.com/office/officeart/2008/layout/HalfCircleOrganizationChart"/>
    <dgm:cxn modelId="{41A42509-DFF8-5844-A2F8-B6BD415E0C44}" type="presParOf" srcId="{4ABE39CA-33CF-F544-AC84-5F3C64EDF5F3}" destId="{E35BA184-06F8-1145-BB95-3DD7C248E859}" srcOrd="3" destOrd="0" presId="urn:microsoft.com/office/officeart/2008/layout/HalfCircleOrganizationChart"/>
    <dgm:cxn modelId="{A53FC497-7F7A-164D-A91E-5A1EB041A4C0}" type="presParOf" srcId="{CEE33438-157A-D543-8F3D-F1A5A0329803}" destId="{4C9CA1DC-D46C-2841-8F60-D4BE770F976F}" srcOrd="1" destOrd="0" presId="urn:microsoft.com/office/officeart/2008/layout/HalfCircleOrganizationChart"/>
    <dgm:cxn modelId="{4909B3DD-2895-B849-821B-ED1805535B0C}" type="presParOf" srcId="{CEE33438-157A-D543-8F3D-F1A5A0329803}" destId="{58A30380-F00A-3D49-AA61-E06899AA6134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80994D-1558-FF4A-B8D4-0BF44D9FF339}" type="doc">
      <dgm:prSet loTypeId="urn:microsoft.com/office/officeart/2005/8/layout/hProcess9" loCatId="" qsTypeId="urn:microsoft.com/office/officeart/2005/8/quickstyle/simple1" qsCatId="simple" csTypeId="urn:microsoft.com/office/officeart/2005/8/colors/accent1_2" csCatId="accent1" phldr="1"/>
      <dgm:spPr/>
    </dgm:pt>
    <dgm:pt modelId="{F4926A37-50BD-C040-AD40-22E143530420}">
      <dgm:prSet phldrT="[文本]"/>
      <dgm:spPr/>
      <dgm:t>
        <a:bodyPr/>
        <a:lstStyle/>
        <a:p>
          <a:r>
            <a:rPr lang="zh-CN" altLang="en-US" dirty="0"/>
            <a:t>算法</a:t>
          </a:r>
        </a:p>
      </dgm:t>
    </dgm:pt>
    <dgm:pt modelId="{8CD94189-259D-B046-9456-8F1A14CAEF7B}" type="parTrans" cxnId="{EDCB4C6A-64F5-4F4D-81BD-662F5B036FD3}">
      <dgm:prSet/>
      <dgm:spPr/>
      <dgm:t>
        <a:bodyPr/>
        <a:lstStyle/>
        <a:p>
          <a:endParaRPr lang="zh-CN" altLang="en-US"/>
        </a:p>
      </dgm:t>
    </dgm:pt>
    <dgm:pt modelId="{E4EDAEAC-F41E-1D45-B0A4-D5B55E3EE16F}" type="sibTrans" cxnId="{EDCB4C6A-64F5-4F4D-81BD-662F5B036FD3}">
      <dgm:prSet/>
      <dgm:spPr/>
      <dgm:t>
        <a:bodyPr/>
        <a:lstStyle/>
        <a:p>
          <a:endParaRPr lang="zh-CN" altLang="en-US"/>
        </a:p>
      </dgm:t>
    </dgm:pt>
    <dgm:pt modelId="{19038BD8-6FBF-5145-9C62-DC9FFECDE8CE}">
      <dgm:prSet phldrT="[文本]"/>
      <dgm:spPr/>
      <dgm:t>
        <a:bodyPr/>
        <a:lstStyle/>
        <a:p>
          <a:r>
            <a:rPr lang="zh-CN" altLang="en-US" dirty="0"/>
            <a:t>职业</a:t>
          </a:r>
        </a:p>
      </dgm:t>
    </dgm:pt>
    <dgm:pt modelId="{D7573037-C2D5-CC45-8151-9FB56C3B047D}" type="parTrans" cxnId="{8D044532-95D0-F24E-B035-27E8446D5690}">
      <dgm:prSet/>
      <dgm:spPr/>
      <dgm:t>
        <a:bodyPr/>
        <a:lstStyle/>
        <a:p>
          <a:endParaRPr lang="zh-CN" altLang="en-US"/>
        </a:p>
      </dgm:t>
    </dgm:pt>
    <dgm:pt modelId="{A46920AB-9B8D-B34D-AFC7-33C2644D6BE0}" type="sibTrans" cxnId="{8D044532-95D0-F24E-B035-27E8446D5690}">
      <dgm:prSet/>
      <dgm:spPr/>
      <dgm:t>
        <a:bodyPr/>
        <a:lstStyle/>
        <a:p>
          <a:endParaRPr lang="zh-CN" altLang="en-US"/>
        </a:p>
      </dgm:t>
    </dgm:pt>
    <dgm:pt modelId="{0E03A02D-50CF-3C40-BDE9-59047DA38FCB}">
      <dgm:prSet phldrT="[文本]"/>
      <dgm:spPr/>
      <dgm:t>
        <a:bodyPr/>
        <a:lstStyle/>
        <a:p>
          <a:r>
            <a:rPr lang="zh-CN" altLang="en-US" dirty="0"/>
            <a:t>目标</a:t>
          </a:r>
        </a:p>
      </dgm:t>
    </dgm:pt>
    <dgm:pt modelId="{0E71C1F5-B61C-4447-8FC6-45835EBB872A}" type="parTrans" cxnId="{33E850EC-71D6-9245-B93A-B54220D865A1}">
      <dgm:prSet/>
      <dgm:spPr/>
      <dgm:t>
        <a:bodyPr/>
        <a:lstStyle/>
        <a:p>
          <a:endParaRPr lang="zh-CN" altLang="en-US"/>
        </a:p>
      </dgm:t>
    </dgm:pt>
    <dgm:pt modelId="{6501C2ED-2C71-C34C-8708-D56DE243579B}" type="sibTrans" cxnId="{33E850EC-71D6-9245-B93A-B54220D865A1}">
      <dgm:prSet/>
      <dgm:spPr/>
      <dgm:t>
        <a:bodyPr/>
        <a:lstStyle/>
        <a:p>
          <a:endParaRPr lang="zh-CN" altLang="en-US"/>
        </a:p>
      </dgm:t>
    </dgm:pt>
    <dgm:pt modelId="{86134C30-8662-7843-84EC-43606CD3266F}" type="pres">
      <dgm:prSet presAssocID="{8580994D-1558-FF4A-B8D4-0BF44D9FF339}" presName="CompostProcess" presStyleCnt="0">
        <dgm:presLayoutVars>
          <dgm:dir/>
          <dgm:resizeHandles val="exact"/>
        </dgm:presLayoutVars>
      </dgm:prSet>
      <dgm:spPr/>
    </dgm:pt>
    <dgm:pt modelId="{E8C4195A-3C90-2B4B-BCE8-F8E15E91F61D}" type="pres">
      <dgm:prSet presAssocID="{8580994D-1558-FF4A-B8D4-0BF44D9FF339}" presName="arrow" presStyleLbl="bgShp" presStyleIdx="0" presStyleCnt="1" custScaleX="117647" custLinFactNeighborX="5207" custLinFactNeighborY="-10425"/>
      <dgm:spPr/>
    </dgm:pt>
    <dgm:pt modelId="{85BCED05-870A-5148-8E6B-82467172561E}" type="pres">
      <dgm:prSet presAssocID="{8580994D-1558-FF4A-B8D4-0BF44D9FF339}" presName="linearProcess" presStyleCnt="0"/>
      <dgm:spPr/>
    </dgm:pt>
    <dgm:pt modelId="{4996D080-E1A0-2F43-B378-CAF6C6AAC642}" type="pres">
      <dgm:prSet presAssocID="{F4926A37-50BD-C040-AD40-22E143530420}" presName="textNode" presStyleLbl="node1" presStyleIdx="0" presStyleCnt="3">
        <dgm:presLayoutVars>
          <dgm:bulletEnabled val="1"/>
        </dgm:presLayoutVars>
      </dgm:prSet>
      <dgm:spPr/>
    </dgm:pt>
    <dgm:pt modelId="{F397A3AB-00B6-F344-9DA5-D89E226737DB}" type="pres">
      <dgm:prSet presAssocID="{E4EDAEAC-F41E-1D45-B0A4-D5B55E3EE16F}" presName="sibTrans" presStyleCnt="0"/>
      <dgm:spPr/>
    </dgm:pt>
    <dgm:pt modelId="{42032868-0332-CF48-883C-3541FE8EBCB3}" type="pres">
      <dgm:prSet presAssocID="{19038BD8-6FBF-5145-9C62-DC9FFECDE8CE}" presName="textNode" presStyleLbl="node1" presStyleIdx="1" presStyleCnt="3">
        <dgm:presLayoutVars>
          <dgm:bulletEnabled val="1"/>
        </dgm:presLayoutVars>
      </dgm:prSet>
      <dgm:spPr/>
    </dgm:pt>
    <dgm:pt modelId="{3A766F67-67D3-004A-9B3C-52B9EFE04106}" type="pres">
      <dgm:prSet presAssocID="{A46920AB-9B8D-B34D-AFC7-33C2644D6BE0}" presName="sibTrans" presStyleCnt="0"/>
      <dgm:spPr/>
    </dgm:pt>
    <dgm:pt modelId="{B6500FA1-88DA-CB4E-BC63-02040338B840}" type="pres">
      <dgm:prSet presAssocID="{0E03A02D-50CF-3C40-BDE9-59047DA38FCB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23BE1B0A-D730-1140-AD91-A728062DF8E8}" type="presOf" srcId="{0E03A02D-50CF-3C40-BDE9-59047DA38FCB}" destId="{B6500FA1-88DA-CB4E-BC63-02040338B840}" srcOrd="0" destOrd="0" presId="urn:microsoft.com/office/officeart/2005/8/layout/hProcess9"/>
    <dgm:cxn modelId="{8D044532-95D0-F24E-B035-27E8446D5690}" srcId="{8580994D-1558-FF4A-B8D4-0BF44D9FF339}" destId="{19038BD8-6FBF-5145-9C62-DC9FFECDE8CE}" srcOrd="1" destOrd="0" parTransId="{D7573037-C2D5-CC45-8151-9FB56C3B047D}" sibTransId="{A46920AB-9B8D-B34D-AFC7-33C2644D6BE0}"/>
    <dgm:cxn modelId="{EDCB4C6A-64F5-4F4D-81BD-662F5B036FD3}" srcId="{8580994D-1558-FF4A-B8D4-0BF44D9FF339}" destId="{F4926A37-50BD-C040-AD40-22E143530420}" srcOrd="0" destOrd="0" parTransId="{8CD94189-259D-B046-9456-8F1A14CAEF7B}" sibTransId="{E4EDAEAC-F41E-1D45-B0A4-D5B55E3EE16F}"/>
    <dgm:cxn modelId="{58A86F85-7AB1-4743-ABB3-3508DC53D907}" type="presOf" srcId="{8580994D-1558-FF4A-B8D4-0BF44D9FF339}" destId="{86134C30-8662-7843-84EC-43606CD3266F}" srcOrd="0" destOrd="0" presId="urn:microsoft.com/office/officeart/2005/8/layout/hProcess9"/>
    <dgm:cxn modelId="{0BC60E8B-10F0-A947-A120-F15A24581838}" type="presOf" srcId="{F4926A37-50BD-C040-AD40-22E143530420}" destId="{4996D080-E1A0-2F43-B378-CAF6C6AAC642}" srcOrd="0" destOrd="0" presId="urn:microsoft.com/office/officeart/2005/8/layout/hProcess9"/>
    <dgm:cxn modelId="{35760FC4-55C1-BB44-B44F-B9F0DE3E5DD5}" type="presOf" srcId="{19038BD8-6FBF-5145-9C62-DC9FFECDE8CE}" destId="{42032868-0332-CF48-883C-3541FE8EBCB3}" srcOrd="0" destOrd="0" presId="urn:microsoft.com/office/officeart/2005/8/layout/hProcess9"/>
    <dgm:cxn modelId="{33E850EC-71D6-9245-B93A-B54220D865A1}" srcId="{8580994D-1558-FF4A-B8D4-0BF44D9FF339}" destId="{0E03A02D-50CF-3C40-BDE9-59047DA38FCB}" srcOrd="2" destOrd="0" parTransId="{0E71C1F5-B61C-4447-8FC6-45835EBB872A}" sibTransId="{6501C2ED-2C71-C34C-8708-D56DE243579B}"/>
    <dgm:cxn modelId="{E585AB42-14F4-114D-8E55-9F3EDE0307F4}" type="presParOf" srcId="{86134C30-8662-7843-84EC-43606CD3266F}" destId="{E8C4195A-3C90-2B4B-BCE8-F8E15E91F61D}" srcOrd="0" destOrd="0" presId="urn:microsoft.com/office/officeart/2005/8/layout/hProcess9"/>
    <dgm:cxn modelId="{DB37D34D-47DB-1242-9083-EC15541C587F}" type="presParOf" srcId="{86134C30-8662-7843-84EC-43606CD3266F}" destId="{85BCED05-870A-5148-8E6B-82467172561E}" srcOrd="1" destOrd="0" presId="urn:microsoft.com/office/officeart/2005/8/layout/hProcess9"/>
    <dgm:cxn modelId="{F20D327C-0D2B-FD42-AA55-39B85D2F62FC}" type="presParOf" srcId="{85BCED05-870A-5148-8E6B-82467172561E}" destId="{4996D080-E1A0-2F43-B378-CAF6C6AAC642}" srcOrd="0" destOrd="0" presId="urn:microsoft.com/office/officeart/2005/8/layout/hProcess9"/>
    <dgm:cxn modelId="{CC892F44-19CA-A048-9032-541FCC2EB4E9}" type="presParOf" srcId="{85BCED05-870A-5148-8E6B-82467172561E}" destId="{F397A3AB-00B6-F344-9DA5-D89E226737DB}" srcOrd="1" destOrd="0" presId="urn:microsoft.com/office/officeart/2005/8/layout/hProcess9"/>
    <dgm:cxn modelId="{1B70050F-D61E-7542-A999-3862A7538F1E}" type="presParOf" srcId="{85BCED05-870A-5148-8E6B-82467172561E}" destId="{42032868-0332-CF48-883C-3541FE8EBCB3}" srcOrd="2" destOrd="0" presId="urn:microsoft.com/office/officeart/2005/8/layout/hProcess9"/>
    <dgm:cxn modelId="{604B8627-E8F6-B341-9A5B-CD707D5639C9}" type="presParOf" srcId="{85BCED05-870A-5148-8E6B-82467172561E}" destId="{3A766F67-67D3-004A-9B3C-52B9EFE04106}" srcOrd="3" destOrd="0" presId="urn:microsoft.com/office/officeart/2005/8/layout/hProcess9"/>
    <dgm:cxn modelId="{6273264E-26B4-CB43-897E-6BA8D10456DE}" type="presParOf" srcId="{85BCED05-870A-5148-8E6B-82467172561E}" destId="{B6500FA1-88DA-CB4E-BC63-02040338B84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C3ECA9-7F68-8540-81D0-56A413423B17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81E77D1-9FB4-F343-8913-C419B4402071}">
      <dgm:prSet phldrT="[文本]"/>
      <dgm:spPr/>
      <dgm:t>
        <a:bodyPr/>
        <a:lstStyle/>
        <a:p>
          <a:r>
            <a:rPr lang="zh-CN" altLang="en-US" dirty="0"/>
            <a:t>数据仓库</a:t>
          </a:r>
        </a:p>
      </dgm:t>
    </dgm:pt>
    <dgm:pt modelId="{F0411255-A55E-8C4C-9726-FEDEB4BB487A}" type="parTrans" cxnId="{1835B2CB-690B-DD47-9D5A-54F4D6ADD087}">
      <dgm:prSet/>
      <dgm:spPr/>
      <dgm:t>
        <a:bodyPr/>
        <a:lstStyle/>
        <a:p>
          <a:endParaRPr lang="zh-CN" altLang="en-US"/>
        </a:p>
      </dgm:t>
    </dgm:pt>
    <dgm:pt modelId="{D9549411-DBD6-0C42-9CFA-9376EA6CEA3D}" type="sibTrans" cxnId="{1835B2CB-690B-DD47-9D5A-54F4D6ADD087}">
      <dgm:prSet/>
      <dgm:spPr/>
      <dgm:t>
        <a:bodyPr/>
        <a:lstStyle/>
        <a:p>
          <a:endParaRPr lang="zh-CN" altLang="en-US"/>
        </a:p>
      </dgm:t>
    </dgm:pt>
    <dgm:pt modelId="{C99FDF3A-AB53-9847-82DC-813D86112C6A}">
      <dgm:prSet phldrT="[文本]"/>
      <dgm:spPr/>
      <dgm:t>
        <a:bodyPr/>
        <a:lstStyle/>
        <a:p>
          <a:r>
            <a:rPr lang="zh-CN" altLang="en-US" dirty="0"/>
            <a:t>算法模型</a:t>
          </a:r>
        </a:p>
      </dgm:t>
    </dgm:pt>
    <dgm:pt modelId="{B8DD1ABC-6B43-B748-AF41-EB7E209ABA2F}" type="parTrans" cxnId="{78D08860-F3FA-4541-BBC5-B72D1287DFFF}">
      <dgm:prSet/>
      <dgm:spPr/>
      <dgm:t>
        <a:bodyPr/>
        <a:lstStyle/>
        <a:p>
          <a:endParaRPr lang="zh-CN" altLang="en-US"/>
        </a:p>
      </dgm:t>
    </dgm:pt>
    <dgm:pt modelId="{BFBFA441-F773-B549-A5D3-232130E116D5}" type="sibTrans" cxnId="{78D08860-F3FA-4541-BBC5-B72D1287DFFF}">
      <dgm:prSet/>
      <dgm:spPr/>
      <dgm:t>
        <a:bodyPr/>
        <a:lstStyle/>
        <a:p>
          <a:endParaRPr lang="zh-CN" altLang="en-US"/>
        </a:p>
      </dgm:t>
    </dgm:pt>
    <dgm:pt modelId="{BD27979E-8E16-3E44-A5A4-9644499BA00E}">
      <dgm:prSet phldrT="[文本]"/>
      <dgm:spPr/>
      <dgm:t>
        <a:bodyPr/>
        <a:lstStyle/>
        <a:p>
          <a:r>
            <a:rPr lang="zh-CN" altLang="en-US" dirty="0"/>
            <a:t>代码部署</a:t>
          </a:r>
          <a:r>
            <a:rPr lang="en-US" altLang="zh-CN" dirty="0" err="1"/>
            <a:t>api</a:t>
          </a:r>
          <a:endParaRPr lang="zh-CN" altLang="en-US" dirty="0"/>
        </a:p>
      </dgm:t>
    </dgm:pt>
    <dgm:pt modelId="{E36C83EF-C1A8-3E41-8CB7-4326D5526B03}" type="parTrans" cxnId="{331ACAF8-A869-D240-9374-A8A6627C753C}">
      <dgm:prSet/>
      <dgm:spPr/>
      <dgm:t>
        <a:bodyPr/>
        <a:lstStyle/>
        <a:p>
          <a:endParaRPr lang="zh-CN" altLang="en-US"/>
        </a:p>
      </dgm:t>
    </dgm:pt>
    <dgm:pt modelId="{7A6031CC-46E8-AC4B-A0DF-D9A30666F709}" type="sibTrans" cxnId="{331ACAF8-A869-D240-9374-A8A6627C753C}">
      <dgm:prSet/>
      <dgm:spPr/>
      <dgm:t>
        <a:bodyPr/>
        <a:lstStyle/>
        <a:p>
          <a:endParaRPr lang="zh-CN" altLang="en-US"/>
        </a:p>
      </dgm:t>
    </dgm:pt>
    <dgm:pt modelId="{5F426769-5EEF-8A4E-A583-84E769E1FC4E}">
      <dgm:prSet phldrT="[文本]"/>
      <dgm:spPr/>
      <dgm:t>
        <a:bodyPr/>
        <a:lstStyle/>
        <a:p>
          <a:r>
            <a:rPr lang="zh-CN" altLang="en-US" dirty="0"/>
            <a:t>分布式集群</a:t>
          </a:r>
        </a:p>
      </dgm:t>
    </dgm:pt>
    <dgm:pt modelId="{97B31101-8B14-2F40-B8A6-73FE9012E10C}" type="parTrans" cxnId="{91733288-435A-E346-BBDC-FADF302B6F96}">
      <dgm:prSet/>
      <dgm:spPr/>
      <dgm:t>
        <a:bodyPr/>
        <a:lstStyle/>
        <a:p>
          <a:endParaRPr lang="zh-CN" altLang="en-US"/>
        </a:p>
      </dgm:t>
    </dgm:pt>
    <dgm:pt modelId="{25E41AF6-62B4-6248-88CE-67F20392EB7B}" type="sibTrans" cxnId="{91733288-435A-E346-BBDC-FADF302B6F96}">
      <dgm:prSet/>
      <dgm:spPr/>
      <dgm:t>
        <a:bodyPr/>
        <a:lstStyle/>
        <a:p>
          <a:endParaRPr lang="zh-CN" altLang="en-US"/>
        </a:p>
      </dgm:t>
    </dgm:pt>
    <dgm:pt modelId="{3918E77E-EA47-394B-97C5-C609DC9535C9}" type="pres">
      <dgm:prSet presAssocID="{B0C3ECA9-7F68-8540-81D0-56A413423B17}" presName="Name0" presStyleCnt="0">
        <dgm:presLayoutVars>
          <dgm:dir/>
          <dgm:resizeHandles val="exact"/>
        </dgm:presLayoutVars>
      </dgm:prSet>
      <dgm:spPr/>
    </dgm:pt>
    <dgm:pt modelId="{C71172C4-EE1E-5E46-8455-8D6C3E14CBF0}" type="pres">
      <dgm:prSet presAssocID="{D81E77D1-9FB4-F343-8913-C419B4402071}" presName="node" presStyleLbl="node1" presStyleIdx="0" presStyleCnt="4">
        <dgm:presLayoutVars>
          <dgm:bulletEnabled val="1"/>
        </dgm:presLayoutVars>
      </dgm:prSet>
      <dgm:spPr/>
    </dgm:pt>
    <dgm:pt modelId="{75674A3F-E587-484F-A242-8161E47A88D8}" type="pres">
      <dgm:prSet presAssocID="{D9549411-DBD6-0C42-9CFA-9376EA6CEA3D}" presName="sibTrans" presStyleLbl="sibTrans2D1" presStyleIdx="0" presStyleCnt="3"/>
      <dgm:spPr/>
    </dgm:pt>
    <dgm:pt modelId="{787B72A6-1637-9548-8D1F-BAB2A3C3D9A8}" type="pres">
      <dgm:prSet presAssocID="{D9549411-DBD6-0C42-9CFA-9376EA6CEA3D}" presName="connectorText" presStyleLbl="sibTrans2D1" presStyleIdx="0" presStyleCnt="3"/>
      <dgm:spPr/>
    </dgm:pt>
    <dgm:pt modelId="{4AB84BD2-296C-0D43-8848-1D013CFEF768}" type="pres">
      <dgm:prSet presAssocID="{C99FDF3A-AB53-9847-82DC-813D86112C6A}" presName="node" presStyleLbl="node1" presStyleIdx="1" presStyleCnt="4">
        <dgm:presLayoutVars>
          <dgm:bulletEnabled val="1"/>
        </dgm:presLayoutVars>
      </dgm:prSet>
      <dgm:spPr/>
    </dgm:pt>
    <dgm:pt modelId="{A2262307-36AA-BA42-9605-6DA80E746926}" type="pres">
      <dgm:prSet presAssocID="{BFBFA441-F773-B549-A5D3-232130E116D5}" presName="sibTrans" presStyleLbl="sibTrans2D1" presStyleIdx="1" presStyleCnt="3"/>
      <dgm:spPr/>
    </dgm:pt>
    <dgm:pt modelId="{A37AF5C8-AE84-4140-B753-98D4F7255EF4}" type="pres">
      <dgm:prSet presAssocID="{BFBFA441-F773-B549-A5D3-232130E116D5}" presName="connectorText" presStyleLbl="sibTrans2D1" presStyleIdx="1" presStyleCnt="3"/>
      <dgm:spPr/>
    </dgm:pt>
    <dgm:pt modelId="{E9344DFD-58A6-2A4E-9FA9-283A147E59A4}" type="pres">
      <dgm:prSet presAssocID="{BD27979E-8E16-3E44-A5A4-9644499BA00E}" presName="node" presStyleLbl="node1" presStyleIdx="2" presStyleCnt="4">
        <dgm:presLayoutVars>
          <dgm:bulletEnabled val="1"/>
        </dgm:presLayoutVars>
      </dgm:prSet>
      <dgm:spPr/>
    </dgm:pt>
    <dgm:pt modelId="{AFD8C023-4C8E-8E42-894E-25CF5CA201CE}" type="pres">
      <dgm:prSet presAssocID="{7A6031CC-46E8-AC4B-A0DF-D9A30666F709}" presName="sibTrans" presStyleLbl="sibTrans2D1" presStyleIdx="2" presStyleCnt="3"/>
      <dgm:spPr/>
    </dgm:pt>
    <dgm:pt modelId="{78593A07-0ADA-C144-854E-1E16619197E4}" type="pres">
      <dgm:prSet presAssocID="{7A6031CC-46E8-AC4B-A0DF-D9A30666F709}" presName="connectorText" presStyleLbl="sibTrans2D1" presStyleIdx="2" presStyleCnt="3"/>
      <dgm:spPr/>
    </dgm:pt>
    <dgm:pt modelId="{D6DF60C3-7B66-1F40-A1B3-174088143E91}" type="pres">
      <dgm:prSet presAssocID="{5F426769-5EEF-8A4E-A583-84E769E1FC4E}" presName="node" presStyleLbl="node1" presStyleIdx="3" presStyleCnt="4">
        <dgm:presLayoutVars>
          <dgm:bulletEnabled val="1"/>
        </dgm:presLayoutVars>
      </dgm:prSet>
      <dgm:spPr/>
    </dgm:pt>
  </dgm:ptLst>
  <dgm:cxnLst>
    <dgm:cxn modelId="{8B59F627-84F1-854C-B1CE-723A90BC57F1}" type="presOf" srcId="{D9549411-DBD6-0C42-9CFA-9376EA6CEA3D}" destId="{75674A3F-E587-484F-A242-8161E47A88D8}" srcOrd="0" destOrd="0" presId="urn:microsoft.com/office/officeart/2005/8/layout/process1"/>
    <dgm:cxn modelId="{1AD9485F-4FCD-F84A-949C-5104DCEB5D6D}" type="presOf" srcId="{BD27979E-8E16-3E44-A5A4-9644499BA00E}" destId="{E9344DFD-58A6-2A4E-9FA9-283A147E59A4}" srcOrd="0" destOrd="0" presId="urn:microsoft.com/office/officeart/2005/8/layout/process1"/>
    <dgm:cxn modelId="{78D08860-F3FA-4541-BBC5-B72D1287DFFF}" srcId="{B0C3ECA9-7F68-8540-81D0-56A413423B17}" destId="{C99FDF3A-AB53-9847-82DC-813D86112C6A}" srcOrd="1" destOrd="0" parTransId="{B8DD1ABC-6B43-B748-AF41-EB7E209ABA2F}" sibTransId="{BFBFA441-F773-B549-A5D3-232130E116D5}"/>
    <dgm:cxn modelId="{BCB3D561-09CB-604B-9C57-412D6FEBC5AF}" type="presOf" srcId="{7A6031CC-46E8-AC4B-A0DF-D9A30666F709}" destId="{78593A07-0ADA-C144-854E-1E16619197E4}" srcOrd="1" destOrd="0" presId="urn:microsoft.com/office/officeart/2005/8/layout/process1"/>
    <dgm:cxn modelId="{F2C3436F-1EE6-6746-806C-A1FEE76358AB}" type="presOf" srcId="{7A6031CC-46E8-AC4B-A0DF-D9A30666F709}" destId="{AFD8C023-4C8E-8E42-894E-25CF5CA201CE}" srcOrd="0" destOrd="0" presId="urn:microsoft.com/office/officeart/2005/8/layout/process1"/>
    <dgm:cxn modelId="{91733288-435A-E346-BBDC-FADF302B6F96}" srcId="{B0C3ECA9-7F68-8540-81D0-56A413423B17}" destId="{5F426769-5EEF-8A4E-A583-84E769E1FC4E}" srcOrd="3" destOrd="0" parTransId="{97B31101-8B14-2F40-B8A6-73FE9012E10C}" sibTransId="{25E41AF6-62B4-6248-88CE-67F20392EB7B}"/>
    <dgm:cxn modelId="{0B015596-2E6F-DD41-AB9A-571F7E782A0C}" type="presOf" srcId="{5F426769-5EEF-8A4E-A583-84E769E1FC4E}" destId="{D6DF60C3-7B66-1F40-A1B3-174088143E91}" srcOrd="0" destOrd="0" presId="urn:microsoft.com/office/officeart/2005/8/layout/process1"/>
    <dgm:cxn modelId="{35D67A96-7A3F-EB4A-B1AC-B17DB5BC8601}" type="presOf" srcId="{BFBFA441-F773-B549-A5D3-232130E116D5}" destId="{A37AF5C8-AE84-4140-B753-98D4F7255EF4}" srcOrd="1" destOrd="0" presId="urn:microsoft.com/office/officeart/2005/8/layout/process1"/>
    <dgm:cxn modelId="{F43B76A8-667D-FC4E-90E1-10FDFFAFAC69}" type="presOf" srcId="{BFBFA441-F773-B549-A5D3-232130E116D5}" destId="{A2262307-36AA-BA42-9605-6DA80E746926}" srcOrd="0" destOrd="0" presId="urn:microsoft.com/office/officeart/2005/8/layout/process1"/>
    <dgm:cxn modelId="{1835B2CB-690B-DD47-9D5A-54F4D6ADD087}" srcId="{B0C3ECA9-7F68-8540-81D0-56A413423B17}" destId="{D81E77D1-9FB4-F343-8913-C419B4402071}" srcOrd="0" destOrd="0" parTransId="{F0411255-A55E-8C4C-9726-FEDEB4BB487A}" sibTransId="{D9549411-DBD6-0C42-9CFA-9376EA6CEA3D}"/>
    <dgm:cxn modelId="{5D153BDB-FA7A-F34B-9A25-30D781DA0C9A}" type="presOf" srcId="{B0C3ECA9-7F68-8540-81D0-56A413423B17}" destId="{3918E77E-EA47-394B-97C5-C609DC9535C9}" srcOrd="0" destOrd="0" presId="urn:microsoft.com/office/officeart/2005/8/layout/process1"/>
    <dgm:cxn modelId="{477948F7-03A0-FF49-AFA3-C91AF7DC02A9}" type="presOf" srcId="{D9549411-DBD6-0C42-9CFA-9376EA6CEA3D}" destId="{787B72A6-1637-9548-8D1F-BAB2A3C3D9A8}" srcOrd="1" destOrd="0" presId="urn:microsoft.com/office/officeart/2005/8/layout/process1"/>
    <dgm:cxn modelId="{331ACAF8-A869-D240-9374-A8A6627C753C}" srcId="{B0C3ECA9-7F68-8540-81D0-56A413423B17}" destId="{BD27979E-8E16-3E44-A5A4-9644499BA00E}" srcOrd="2" destOrd="0" parTransId="{E36C83EF-C1A8-3E41-8CB7-4326D5526B03}" sibTransId="{7A6031CC-46E8-AC4B-A0DF-D9A30666F709}"/>
    <dgm:cxn modelId="{6E0E52FD-9D37-9E4D-9056-36C41D5849FD}" type="presOf" srcId="{C99FDF3A-AB53-9847-82DC-813D86112C6A}" destId="{4AB84BD2-296C-0D43-8848-1D013CFEF768}" srcOrd="0" destOrd="0" presId="urn:microsoft.com/office/officeart/2005/8/layout/process1"/>
    <dgm:cxn modelId="{966623FF-30B3-A94A-8187-F78DC50AD2FD}" type="presOf" srcId="{D81E77D1-9FB4-F343-8913-C419B4402071}" destId="{C71172C4-EE1E-5E46-8455-8D6C3E14CBF0}" srcOrd="0" destOrd="0" presId="urn:microsoft.com/office/officeart/2005/8/layout/process1"/>
    <dgm:cxn modelId="{A9345441-C487-EC46-BD00-A5D253310B9A}" type="presParOf" srcId="{3918E77E-EA47-394B-97C5-C609DC9535C9}" destId="{C71172C4-EE1E-5E46-8455-8D6C3E14CBF0}" srcOrd="0" destOrd="0" presId="urn:microsoft.com/office/officeart/2005/8/layout/process1"/>
    <dgm:cxn modelId="{D25E9EAF-A53A-A84F-9BA6-0B13C74D7367}" type="presParOf" srcId="{3918E77E-EA47-394B-97C5-C609DC9535C9}" destId="{75674A3F-E587-484F-A242-8161E47A88D8}" srcOrd="1" destOrd="0" presId="urn:microsoft.com/office/officeart/2005/8/layout/process1"/>
    <dgm:cxn modelId="{8C67FDD5-4CA3-2E47-9BB7-45333586971D}" type="presParOf" srcId="{75674A3F-E587-484F-A242-8161E47A88D8}" destId="{787B72A6-1637-9548-8D1F-BAB2A3C3D9A8}" srcOrd="0" destOrd="0" presId="urn:microsoft.com/office/officeart/2005/8/layout/process1"/>
    <dgm:cxn modelId="{C92935D6-EBCB-3A44-AD9F-6F69416FD71D}" type="presParOf" srcId="{3918E77E-EA47-394B-97C5-C609DC9535C9}" destId="{4AB84BD2-296C-0D43-8848-1D013CFEF768}" srcOrd="2" destOrd="0" presId="urn:microsoft.com/office/officeart/2005/8/layout/process1"/>
    <dgm:cxn modelId="{623A83B5-0597-164D-A805-5BD6927FCA5F}" type="presParOf" srcId="{3918E77E-EA47-394B-97C5-C609DC9535C9}" destId="{A2262307-36AA-BA42-9605-6DA80E746926}" srcOrd="3" destOrd="0" presId="urn:microsoft.com/office/officeart/2005/8/layout/process1"/>
    <dgm:cxn modelId="{0911A156-DE5F-914A-847C-E48B069BCDC9}" type="presParOf" srcId="{A2262307-36AA-BA42-9605-6DA80E746926}" destId="{A37AF5C8-AE84-4140-B753-98D4F7255EF4}" srcOrd="0" destOrd="0" presId="urn:microsoft.com/office/officeart/2005/8/layout/process1"/>
    <dgm:cxn modelId="{EAA1A496-1BC6-C44E-B595-71F8F493BF66}" type="presParOf" srcId="{3918E77E-EA47-394B-97C5-C609DC9535C9}" destId="{E9344DFD-58A6-2A4E-9FA9-283A147E59A4}" srcOrd="4" destOrd="0" presId="urn:microsoft.com/office/officeart/2005/8/layout/process1"/>
    <dgm:cxn modelId="{53153879-E54B-8A4A-B290-066373E98FDE}" type="presParOf" srcId="{3918E77E-EA47-394B-97C5-C609DC9535C9}" destId="{AFD8C023-4C8E-8E42-894E-25CF5CA201CE}" srcOrd="5" destOrd="0" presId="urn:microsoft.com/office/officeart/2005/8/layout/process1"/>
    <dgm:cxn modelId="{D676DB6B-03FB-A348-980C-18EBD948C48A}" type="presParOf" srcId="{AFD8C023-4C8E-8E42-894E-25CF5CA201CE}" destId="{78593A07-0ADA-C144-854E-1E16619197E4}" srcOrd="0" destOrd="0" presId="urn:microsoft.com/office/officeart/2005/8/layout/process1"/>
    <dgm:cxn modelId="{6F8BCA76-BC2B-DA40-BE61-5BCF6FF8BA4D}" type="presParOf" srcId="{3918E77E-EA47-394B-97C5-C609DC9535C9}" destId="{D6DF60C3-7B66-1F40-A1B3-174088143E9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876E00-9762-004E-8900-287BBA415837}" type="doc">
      <dgm:prSet loTypeId="urn:microsoft.com/office/officeart/2009/layout/CircleArrow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949B370-41BC-C944-A719-48BA5BA335E9}">
      <dgm:prSet phldrT="[文本]"/>
      <dgm:spPr/>
      <dgm:t>
        <a:bodyPr/>
        <a:lstStyle/>
        <a:p>
          <a:r>
            <a:rPr lang="zh-CN" altLang="en-US" dirty="0"/>
            <a:t>作业</a:t>
          </a:r>
        </a:p>
      </dgm:t>
    </dgm:pt>
    <dgm:pt modelId="{1D88B0AA-1851-2643-AE31-27B1AA0FC826}" type="parTrans" cxnId="{ADD1DC9B-332E-F74A-8756-504428BD1399}">
      <dgm:prSet/>
      <dgm:spPr/>
      <dgm:t>
        <a:bodyPr/>
        <a:lstStyle/>
        <a:p>
          <a:endParaRPr lang="zh-CN" altLang="en-US"/>
        </a:p>
      </dgm:t>
    </dgm:pt>
    <dgm:pt modelId="{22ABBCD8-6072-3546-8E18-8B3FD129D50A}" type="sibTrans" cxnId="{ADD1DC9B-332E-F74A-8756-504428BD1399}">
      <dgm:prSet/>
      <dgm:spPr/>
      <dgm:t>
        <a:bodyPr/>
        <a:lstStyle/>
        <a:p>
          <a:endParaRPr lang="zh-CN" altLang="en-US"/>
        </a:p>
      </dgm:t>
    </dgm:pt>
    <dgm:pt modelId="{A7F3B02A-C291-A646-BBCD-E20C5887F85B}">
      <dgm:prSet phldrT="[文本]"/>
      <dgm:spPr/>
      <dgm:t>
        <a:bodyPr/>
        <a:lstStyle/>
        <a:p>
          <a:r>
            <a:rPr lang="zh-CN" altLang="en-US" dirty="0"/>
            <a:t>研讨课</a:t>
          </a:r>
        </a:p>
      </dgm:t>
    </dgm:pt>
    <dgm:pt modelId="{E5F23850-E786-EE42-9F5F-7FC9ED420CB3}" type="parTrans" cxnId="{0052E170-0408-B44A-B5CE-D2F8825D7E8F}">
      <dgm:prSet/>
      <dgm:spPr/>
      <dgm:t>
        <a:bodyPr/>
        <a:lstStyle/>
        <a:p>
          <a:endParaRPr lang="zh-CN" altLang="en-US"/>
        </a:p>
      </dgm:t>
    </dgm:pt>
    <dgm:pt modelId="{9E66DE09-45A9-C940-83DB-ADBB72F0D1FD}" type="sibTrans" cxnId="{0052E170-0408-B44A-B5CE-D2F8825D7E8F}">
      <dgm:prSet/>
      <dgm:spPr/>
      <dgm:t>
        <a:bodyPr/>
        <a:lstStyle/>
        <a:p>
          <a:endParaRPr lang="zh-CN" altLang="en-US"/>
        </a:p>
      </dgm:t>
    </dgm:pt>
    <dgm:pt modelId="{17C4A704-F6E8-E448-B0B4-9890DA6E1005}">
      <dgm:prSet phldrT="[文本]"/>
      <dgm:spPr/>
      <dgm:t>
        <a:bodyPr/>
        <a:lstStyle/>
        <a:p>
          <a:r>
            <a:rPr lang="zh-CN" altLang="en-US" dirty="0"/>
            <a:t>评比</a:t>
          </a:r>
        </a:p>
      </dgm:t>
    </dgm:pt>
    <dgm:pt modelId="{2BF77F6C-9EEE-2A4B-B0F9-1468D2689AC1}" type="parTrans" cxnId="{E04E4A0C-1A40-5F48-99B4-7BC7A7846756}">
      <dgm:prSet/>
      <dgm:spPr/>
      <dgm:t>
        <a:bodyPr/>
        <a:lstStyle/>
        <a:p>
          <a:endParaRPr lang="zh-CN" altLang="en-US"/>
        </a:p>
      </dgm:t>
    </dgm:pt>
    <dgm:pt modelId="{5812E802-67C9-F946-BBF4-1897E83DEFDA}" type="sibTrans" cxnId="{E04E4A0C-1A40-5F48-99B4-7BC7A7846756}">
      <dgm:prSet/>
      <dgm:spPr/>
      <dgm:t>
        <a:bodyPr/>
        <a:lstStyle/>
        <a:p>
          <a:endParaRPr lang="zh-CN" altLang="en-US"/>
        </a:p>
      </dgm:t>
    </dgm:pt>
    <dgm:pt modelId="{988B5330-9219-EF4D-9A31-61E0F8B3E95D}" type="pres">
      <dgm:prSet presAssocID="{83876E00-9762-004E-8900-287BBA415837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943F93E8-111C-2447-9152-76C8ACDE4A78}" type="pres">
      <dgm:prSet presAssocID="{2949B370-41BC-C944-A719-48BA5BA335E9}" presName="Accent1" presStyleCnt="0"/>
      <dgm:spPr/>
    </dgm:pt>
    <dgm:pt modelId="{2FF6E1D2-4545-9748-A4DC-28470B708175}" type="pres">
      <dgm:prSet presAssocID="{2949B370-41BC-C944-A719-48BA5BA335E9}" presName="Accent" presStyleLbl="node1" presStyleIdx="0" presStyleCnt="3"/>
      <dgm:spPr/>
    </dgm:pt>
    <dgm:pt modelId="{B2756BF0-BF44-5E40-BC8F-241B88AB41C8}" type="pres">
      <dgm:prSet presAssocID="{2949B370-41BC-C944-A719-48BA5BA335E9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E239A3B9-E790-1547-A12C-544AED54DB9E}" type="pres">
      <dgm:prSet presAssocID="{A7F3B02A-C291-A646-BBCD-E20C5887F85B}" presName="Accent2" presStyleCnt="0"/>
      <dgm:spPr/>
    </dgm:pt>
    <dgm:pt modelId="{A676E2C5-0476-8D48-BDC9-41B0C19FBFBB}" type="pres">
      <dgm:prSet presAssocID="{A7F3B02A-C291-A646-BBCD-E20C5887F85B}" presName="Accent" presStyleLbl="node1" presStyleIdx="1" presStyleCnt="3"/>
      <dgm:spPr/>
    </dgm:pt>
    <dgm:pt modelId="{C9558A93-ACE4-F546-91D3-2280269F3D23}" type="pres">
      <dgm:prSet presAssocID="{A7F3B02A-C291-A646-BBCD-E20C5887F85B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2FD0DA20-E101-8E45-A887-0A1722C3951A}" type="pres">
      <dgm:prSet presAssocID="{17C4A704-F6E8-E448-B0B4-9890DA6E1005}" presName="Accent3" presStyleCnt="0"/>
      <dgm:spPr/>
    </dgm:pt>
    <dgm:pt modelId="{5F020293-892D-B64D-A5C7-8AEE300C062E}" type="pres">
      <dgm:prSet presAssocID="{17C4A704-F6E8-E448-B0B4-9890DA6E1005}" presName="Accent" presStyleLbl="node1" presStyleIdx="2" presStyleCnt="3"/>
      <dgm:spPr/>
    </dgm:pt>
    <dgm:pt modelId="{7FD931DD-E0EA-7248-85FB-1CE466D3AB34}" type="pres">
      <dgm:prSet presAssocID="{17C4A704-F6E8-E448-B0B4-9890DA6E1005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E04E4A0C-1A40-5F48-99B4-7BC7A7846756}" srcId="{83876E00-9762-004E-8900-287BBA415837}" destId="{17C4A704-F6E8-E448-B0B4-9890DA6E1005}" srcOrd="2" destOrd="0" parTransId="{2BF77F6C-9EEE-2A4B-B0F9-1468D2689AC1}" sibTransId="{5812E802-67C9-F946-BBF4-1897E83DEFDA}"/>
    <dgm:cxn modelId="{CDA03936-C977-8D49-9CF4-E1A683A6EF61}" type="presOf" srcId="{83876E00-9762-004E-8900-287BBA415837}" destId="{988B5330-9219-EF4D-9A31-61E0F8B3E95D}" srcOrd="0" destOrd="0" presId="urn:microsoft.com/office/officeart/2009/layout/CircleArrowProcess"/>
    <dgm:cxn modelId="{B0F69768-6107-FE42-B247-E03DE22B20F4}" type="presOf" srcId="{2949B370-41BC-C944-A719-48BA5BA335E9}" destId="{B2756BF0-BF44-5E40-BC8F-241B88AB41C8}" srcOrd="0" destOrd="0" presId="urn:microsoft.com/office/officeart/2009/layout/CircleArrowProcess"/>
    <dgm:cxn modelId="{0052E170-0408-B44A-B5CE-D2F8825D7E8F}" srcId="{83876E00-9762-004E-8900-287BBA415837}" destId="{A7F3B02A-C291-A646-BBCD-E20C5887F85B}" srcOrd="1" destOrd="0" parTransId="{E5F23850-E786-EE42-9F5F-7FC9ED420CB3}" sibTransId="{9E66DE09-45A9-C940-83DB-ADBB72F0D1FD}"/>
    <dgm:cxn modelId="{DA8D068B-EDA6-DD47-8749-8B9B6B653EB4}" type="presOf" srcId="{A7F3B02A-C291-A646-BBCD-E20C5887F85B}" destId="{C9558A93-ACE4-F546-91D3-2280269F3D23}" srcOrd="0" destOrd="0" presId="urn:microsoft.com/office/officeart/2009/layout/CircleArrowProcess"/>
    <dgm:cxn modelId="{ADD1DC9B-332E-F74A-8756-504428BD1399}" srcId="{83876E00-9762-004E-8900-287BBA415837}" destId="{2949B370-41BC-C944-A719-48BA5BA335E9}" srcOrd="0" destOrd="0" parTransId="{1D88B0AA-1851-2643-AE31-27B1AA0FC826}" sibTransId="{22ABBCD8-6072-3546-8E18-8B3FD129D50A}"/>
    <dgm:cxn modelId="{66A556DD-B07B-2F45-9352-1A309B87346F}" type="presOf" srcId="{17C4A704-F6E8-E448-B0B4-9890DA6E1005}" destId="{7FD931DD-E0EA-7248-85FB-1CE466D3AB34}" srcOrd="0" destOrd="0" presId="urn:microsoft.com/office/officeart/2009/layout/CircleArrowProcess"/>
    <dgm:cxn modelId="{46779088-0C02-B947-B656-27E437DDB533}" type="presParOf" srcId="{988B5330-9219-EF4D-9A31-61E0F8B3E95D}" destId="{943F93E8-111C-2447-9152-76C8ACDE4A78}" srcOrd="0" destOrd="0" presId="urn:microsoft.com/office/officeart/2009/layout/CircleArrowProcess"/>
    <dgm:cxn modelId="{0923E49C-05D6-D745-BC43-B06BB7709237}" type="presParOf" srcId="{943F93E8-111C-2447-9152-76C8ACDE4A78}" destId="{2FF6E1D2-4545-9748-A4DC-28470B708175}" srcOrd="0" destOrd="0" presId="urn:microsoft.com/office/officeart/2009/layout/CircleArrowProcess"/>
    <dgm:cxn modelId="{443DBE6E-3501-9943-9231-F439E7DAED90}" type="presParOf" srcId="{988B5330-9219-EF4D-9A31-61E0F8B3E95D}" destId="{B2756BF0-BF44-5E40-BC8F-241B88AB41C8}" srcOrd="1" destOrd="0" presId="urn:microsoft.com/office/officeart/2009/layout/CircleArrowProcess"/>
    <dgm:cxn modelId="{DC493E45-4919-7743-AD95-3AE802515942}" type="presParOf" srcId="{988B5330-9219-EF4D-9A31-61E0F8B3E95D}" destId="{E239A3B9-E790-1547-A12C-544AED54DB9E}" srcOrd="2" destOrd="0" presId="urn:microsoft.com/office/officeart/2009/layout/CircleArrowProcess"/>
    <dgm:cxn modelId="{2161201D-F2AA-BC42-A5AA-5607D5C8D60E}" type="presParOf" srcId="{E239A3B9-E790-1547-A12C-544AED54DB9E}" destId="{A676E2C5-0476-8D48-BDC9-41B0C19FBFBB}" srcOrd="0" destOrd="0" presId="urn:microsoft.com/office/officeart/2009/layout/CircleArrowProcess"/>
    <dgm:cxn modelId="{4EAD016E-9DD2-B046-9FF4-300AF0D59A79}" type="presParOf" srcId="{988B5330-9219-EF4D-9A31-61E0F8B3E95D}" destId="{C9558A93-ACE4-F546-91D3-2280269F3D23}" srcOrd="3" destOrd="0" presId="urn:microsoft.com/office/officeart/2009/layout/CircleArrowProcess"/>
    <dgm:cxn modelId="{C79F0924-833D-394F-AD5F-FCA8A384BDEC}" type="presParOf" srcId="{988B5330-9219-EF4D-9A31-61E0F8B3E95D}" destId="{2FD0DA20-E101-8E45-A887-0A1722C3951A}" srcOrd="4" destOrd="0" presId="urn:microsoft.com/office/officeart/2009/layout/CircleArrowProcess"/>
    <dgm:cxn modelId="{F2F84068-B4C3-FC4A-A02D-8BBA3917CA80}" type="presParOf" srcId="{2FD0DA20-E101-8E45-A887-0A1722C3951A}" destId="{5F020293-892D-B64D-A5C7-8AEE300C062E}" srcOrd="0" destOrd="0" presId="urn:microsoft.com/office/officeart/2009/layout/CircleArrowProcess"/>
    <dgm:cxn modelId="{25E68BF4-8D27-BC4D-8866-087543C1A1FF}" type="presParOf" srcId="{988B5330-9219-EF4D-9A31-61E0F8B3E95D}" destId="{7FD931DD-E0EA-7248-85FB-1CE466D3AB34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631D4-A0FC-6D4C-86DA-A9522502A0F7}">
      <dsp:nvSpPr>
        <dsp:cNvPr id="0" name=""/>
        <dsp:cNvSpPr/>
      </dsp:nvSpPr>
      <dsp:spPr>
        <a:xfrm>
          <a:off x="2150490" y="848629"/>
          <a:ext cx="689031" cy="498094"/>
        </a:xfrm>
        <a:custGeom>
          <a:avLst/>
          <a:gdLst/>
          <a:ahLst/>
          <a:cxnLst/>
          <a:rect l="0" t="0" r="0" b="0"/>
          <a:pathLst>
            <a:path>
              <a:moveTo>
                <a:pt x="689031" y="0"/>
              </a:moveTo>
              <a:lnTo>
                <a:pt x="689031" y="498094"/>
              </a:lnTo>
              <a:lnTo>
                <a:pt x="0" y="4980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CB33BD-84C8-4044-9FC1-62B74B7EED31}">
      <dsp:nvSpPr>
        <dsp:cNvPr id="0" name=""/>
        <dsp:cNvSpPr/>
      </dsp:nvSpPr>
      <dsp:spPr>
        <a:xfrm>
          <a:off x="2839522" y="848629"/>
          <a:ext cx="2008982" cy="15274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3157"/>
              </a:lnTo>
              <a:lnTo>
                <a:pt x="2008982" y="1353157"/>
              </a:lnTo>
              <a:lnTo>
                <a:pt x="2008982" y="15274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1179C1-242B-024B-AD68-3D6EB28E3EF7}">
      <dsp:nvSpPr>
        <dsp:cNvPr id="0" name=""/>
        <dsp:cNvSpPr/>
      </dsp:nvSpPr>
      <dsp:spPr>
        <a:xfrm>
          <a:off x="2793802" y="848629"/>
          <a:ext cx="91440" cy="152749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5274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382BE9-8F95-094B-B7A1-60282F4FA593}">
      <dsp:nvSpPr>
        <dsp:cNvPr id="0" name=""/>
        <dsp:cNvSpPr/>
      </dsp:nvSpPr>
      <dsp:spPr>
        <a:xfrm>
          <a:off x="830539" y="848629"/>
          <a:ext cx="2008982" cy="1527490"/>
        </a:xfrm>
        <a:custGeom>
          <a:avLst/>
          <a:gdLst/>
          <a:ahLst/>
          <a:cxnLst/>
          <a:rect l="0" t="0" r="0" b="0"/>
          <a:pathLst>
            <a:path>
              <a:moveTo>
                <a:pt x="2008982" y="0"/>
              </a:moveTo>
              <a:lnTo>
                <a:pt x="2008982" y="1353157"/>
              </a:lnTo>
              <a:lnTo>
                <a:pt x="0" y="1353157"/>
              </a:lnTo>
              <a:lnTo>
                <a:pt x="0" y="152749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C2705B-F85F-774C-9763-142462683B34}">
      <dsp:nvSpPr>
        <dsp:cNvPr id="0" name=""/>
        <dsp:cNvSpPr/>
      </dsp:nvSpPr>
      <dsp:spPr>
        <a:xfrm>
          <a:off x="2424442" y="18470"/>
          <a:ext cx="830158" cy="8301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075EEF-C313-A140-AD28-EC40647886BF}">
      <dsp:nvSpPr>
        <dsp:cNvPr id="0" name=""/>
        <dsp:cNvSpPr/>
      </dsp:nvSpPr>
      <dsp:spPr>
        <a:xfrm>
          <a:off x="2424442" y="18470"/>
          <a:ext cx="830158" cy="8301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5F7AF-107B-AC4D-8993-CA6DFFCA6592}">
      <dsp:nvSpPr>
        <dsp:cNvPr id="0" name=""/>
        <dsp:cNvSpPr/>
      </dsp:nvSpPr>
      <dsp:spPr>
        <a:xfrm>
          <a:off x="2009363" y="167899"/>
          <a:ext cx="1660316" cy="53130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NLP</a:t>
          </a:r>
          <a:endParaRPr lang="zh-CN" altLang="en-US" sz="1800" kern="1200" dirty="0"/>
        </a:p>
      </dsp:txBody>
      <dsp:txXfrm>
        <a:off x="2009363" y="167899"/>
        <a:ext cx="1660316" cy="531301"/>
      </dsp:txXfrm>
    </dsp:sp>
    <dsp:sp modelId="{9E7BEB39-A277-3C40-A547-B6558F513BE5}">
      <dsp:nvSpPr>
        <dsp:cNvPr id="0" name=""/>
        <dsp:cNvSpPr/>
      </dsp:nvSpPr>
      <dsp:spPr>
        <a:xfrm>
          <a:off x="415460" y="2376119"/>
          <a:ext cx="830158" cy="8301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8750CB-3072-4140-A334-42D40E2AFF5A}">
      <dsp:nvSpPr>
        <dsp:cNvPr id="0" name=""/>
        <dsp:cNvSpPr/>
      </dsp:nvSpPr>
      <dsp:spPr>
        <a:xfrm>
          <a:off x="415460" y="2376119"/>
          <a:ext cx="830158" cy="8301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F5FA58-AFD0-B54B-9A8B-52825CADB1F0}">
      <dsp:nvSpPr>
        <dsp:cNvPr id="0" name=""/>
        <dsp:cNvSpPr/>
      </dsp:nvSpPr>
      <dsp:spPr>
        <a:xfrm>
          <a:off x="381" y="2525548"/>
          <a:ext cx="1660316" cy="53130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分类问题</a:t>
          </a:r>
        </a:p>
      </dsp:txBody>
      <dsp:txXfrm>
        <a:off x="381" y="2525548"/>
        <a:ext cx="1660316" cy="531301"/>
      </dsp:txXfrm>
    </dsp:sp>
    <dsp:sp modelId="{792C01C5-DA35-804C-99A2-B3C6B4A575F7}">
      <dsp:nvSpPr>
        <dsp:cNvPr id="0" name=""/>
        <dsp:cNvSpPr/>
      </dsp:nvSpPr>
      <dsp:spPr>
        <a:xfrm>
          <a:off x="2424442" y="2376119"/>
          <a:ext cx="830158" cy="8301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C0DEDE-30F2-8241-B1F8-A4DE96E74B93}">
      <dsp:nvSpPr>
        <dsp:cNvPr id="0" name=""/>
        <dsp:cNvSpPr/>
      </dsp:nvSpPr>
      <dsp:spPr>
        <a:xfrm>
          <a:off x="2424442" y="2376119"/>
          <a:ext cx="830158" cy="8301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5F06B1-B4D1-104F-8E9A-7C6E1E9B34A0}">
      <dsp:nvSpPr>
        <dsp:cNvPr id="0" name=""/>
        <dsp:cNvSpPr/>
      </dsp:nvSpPr>
      <dsp:spPr>
        <a:xfrm>
          <a:off x="2009363" y="2525548"/>
          <a:ext cx="1660316" cy="53130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序列标注问题</a:t>
          </a:r>
        </a:p>
      </dsp:txBody>
      <dsp:txXfrm>
        <a:off x="2009363" y="2525548"/>
        <a:ext cx="1660316" cy="531301"/>
      </dsp:txXfrm>
    </dsp:sp>
    <dsp:sp modelId="{3E95DACF-6177-8748-987D-9FC7629CA6E8}">
      <dsp:nvSpPr>
        <dsp:cNvPr id="0" name=""/>
        <dsp:cNvSpPr/>
      </dsp:nvSpPr>
      <dsp:spPr>
        <a:xfrm>
          <a:off x="4433425" y="2376119"/>
          <a:ext cx="830158" cy="8301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4512CB-C0D6-1641-84AA-385281D13226}">
      <dsp:nvSpPr>
        <dsp:cNvPr id="0" name=""/>
        <dsp:cNvSpPr/>
      </dsp:nvSpPr>
      <dsp:spPr>
        <a:xfrm>
          <a:off x="4433425" y="2376119"/>
          <a:ext cx="830158" cy="8301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66B2F2-83B7-504D-85BD-2FEFE9316322}">
      <dsp:nvSpPr>
        <dsp:cNvPr id="0" name=""/>
        <dsp:cNvSpPr/>
      </dsp:nvSpPr>
      <dsp:spPr>
        <a:xfrm>
          <a:off x="4018346" y="2525548"/>
          <a:ext cx="1660316" cy="53130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序列到序列问题</a:t>
          </a:r>
        </a:p>
      </dsp:txBody>
      <dsp:txXfrm>
        <a:off x="4018346" y="2525548"/>
        <a:ext cx="1660316" cy="531301"/>
      </dsp:txXfrm>
    </dsp:sp>
    <dsp:sp modelId="{A36C57E3-CB53-AA49-A388-D9869C6603FC}">
      <dsp:nvSpPr>
        <dsp:cNvPr id="0" name=""/>
        <dsp:cNvSpPr/>
      </dsp:nvSpPr>
      <dsp:spPr>
        <a:xfrm>
          <a:off x="1419951" y="1197295"/>
          <a:ext cx="830158" cy="83015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CDFBE9-F816-AA42-8763-3AD129D75954}">
      <dsp:nvSpPr>
        <dsp:cNvPr id="0" name=""/>
        <dsp:cNvSpPr/>
      </dsp:nvSpPr>
      <dsp:spPr>
        <a:xfrm>
          <a:off x="1419951" y="1197295"/>
          <a:ext cx="830158" cy="83015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B712D5-52E2-7E40-BE7E-7B22BE3E3E2C}">
      <dsp:nvSpPr>
        <dsp:cNvPr id="0" name=""/>
        <dsp:cNvSpPr/>
      </dsp:nvSpPr>
      <dsp:spPr>
        <a:xfrm>
          <a:off x="1004872" y="1346723"/>
          <a:ext cx="1660316" cy="53130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三类问题</a:t>
          </a:r>
        </a:p>
      </dsp:txBody>
      <dsp:txXfrm>
        <a:off x="1004872" y="1346723"/>
        <a:ext cx="1660316" cy="531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4195A-3C90-2B4B-BCE8-F8E15E91F61D}">
      <dsp:nvSpPr>
        <dsp:cNvPr id="0" name=""/>
        <dsp:cNvSpPr/>
      </dsp:nvSpPr>
      <dsp:spPr>
        <a:xfrm>
          <a:off x="4" y="0"/>
          <a:ext cx="9814824" cy="313981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6D080-E1A0-2F43-B378-CAF6C6AAC642}">
      <dsp:nvSpPr>
        <dsp:cNvPr id="0" name=""/>
        <dsp:cNvSpPr/>
      </dsp:nvSpPr>
      <dsp:spPr>
        <a:xfrm>
          <a:off x="0" y="941944"/>
          <a:ext cx="2944448" cy="1255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800" kern="1200" dirty="0"/>
            <a:t>算法</a:t>
          </a:r>
        </a:p>
      </dsp:txBody>
      <dsp:txXfrm>
        <a:off x="61309" y="1003253"/>
        <a:ext cx="2821830" cy="1133308"/>
      </dsp:txXfrm>
    </dsp:sp>
    <dsp:sp modelId="{42032868-0332-CF48-883C-3541FE8EBCB3}">
      <dsp:nvSpPr>
        <dsp:cNvPr id="0" name=""/>
        <dsp:cNvSpPr/>
      </dsp:nvSpPr>
      <dsp:spPr>
        <a:xfrm>
          <a:off x="3435190" y="941944"/>
          <a:ext cx="2944448" cy="1255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800" kern="1200" dirty="0"/>
            <a:t>职业</a:t>
          </a:r>
        </a:p>
      </dsp:txBody>
      <dsp:txXfrm>
        <a:off x="3496499" y="1003253"/>
        <a:ext cx="2821830" cy="1133308"/>
      </dsp:txXfrm>
    </dsp:sp>
    <dsp:sp modelId="{B6500FA1-88DA-CB4E-BC63-02040338B840}">
      <dsp:nvSpPr>
        <dsp:cNvPr id="0" name=""/>
        <dsp:cNvSpPr/>
      </dsp:nvSpPr>
      <dsp:spPr>
        <a:xfrm>
          <a:off x="6870380" y="941944"/>
          <a:ext cx="2944448" cy="12559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800" kern="1200" dirty="0"/>
            <a:t>目标</a:t>
          </a:r>
        </a:p>
      </dsp:txBody>
      <dsp:txXfrm>
        <a:off x="6931689" y="1003253"/>
        <a:ext cx="2821830" cy="11333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1172C4-EE1E-5E46-8455-8D6C3E14CBF0}">
      <dsp:nvSpPr>
        <dsp:cNvPr id="0" name=""/>
        <dsp:cNvSpPr/>
      </dsp:nvSpPr>
      <dsp:spPr>
        <a:xfrm>
          <a:off x="4415" y="1089310"/>
          <a:ext cx="1930579" cy="11583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数据仓库</a:t>
          </a:r>
        </a:p>
      </dsp:txBody>
      <dsp:txXfrm>
        <a:off x="38342" y="1123237"/>
        <a:ext cx="1862725" cy="1090493"/>
      </dsp:txXfrm>
    </dsp:sp>
    <dsp:sp modelId="{75674A3F-E587-484F-A242-8161E47A88D8}">
      <dsp:nvSpPr>
        <dsp:cNvPr id="0" name=""/>
        <dsp:cNvSpPr/>
      </dsp:nvSpPr>
      <dsp:spPr>
        <a:xfrm>
          <a:off x="2128053" y="1429092"/>
          <a:ext cx="409282" cy="4787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2128053" y="1524849"/>
        <a:ext cx="286497" cy="287269"/>
      </dsp:txXfrm>
    </dsp:sp>
    <dsp:sp modelId="{4AB84BD2-296C-0D43-8848-1D013CFEF768}">
      <dsp:nvSpPr>
        <dsp:cNvPr id="0" name=""/>
        <dsp:cNvSpPr/>
      </dsp:nvSpPr>
      <dsp:spPr>
        <a:xfrm>
          <a:off x="2707226" y="1089310"/>
          <a:ext cx="1930579" cy="11583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算法模型</a:t>
          </a:r>
        </a:p>
      </dsp:txBody>
      <dsp:txXfrm>
        <a:off x="2741153" y="1123237"/>
        <a:ext cx="1862725" cy="1090493"/>
      </dsp:txXfrm>
    </dsp:sp>
    <dsp:sp modelId="{A2262307-36AA-BA42-9605-6DA80E746926}">
      <dsp:nvSpPr>
        <dsp:cNvPr id="0" name=""/>
        <dsp:cNvSpPr/>
      </dsp:nvSpPr>
      <dsp:spPr>
        <a:xfrm>
          <a:off x="4830864" y="1429092"/>
          <a:ext cx="409282" cy="4787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4830864" y="1524849"/>
        <a:ext cx="286497" cy="287269"/>
      </dsp:txXfrm>
    </dsp:sp>
    <dsp:sp modelId="{E9344DFD-58A6-2A4E-9FA9-283A147E59A4}">
      <dsp:nvSpPr>
        <dsp:cNvPr id="0" name=""/>
        <dsp:cNvSpPr/>
      </dsp:nvSpPr>
      <dsp:spPr>
        <a:xfrm>
          <a:off x="5410038" y="1089310"/>
          <a:ext cx="1930579" cy="11583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代码部署</a:t>
          </a:r>
          <a:r>
            <a:rPr lang="en-US" altLang="zh-CN" sz="2700" kern="1200" dirty="0" err="1"/>
            <a:t>api</a:t>
          </a:r>
          <a:endParaRPr lang="zh-CN" altLang="en-US" sz="2700" kern="1200" dirty="0"/>
        </a:p>
      </dsp:txBody>
      <dsp:txXfrm>
        <a:off x="5443965" y="1123237"/>
        <a:ext cx="1862725" cy="1090493"/>
      </dsp:txXfrm>
    </dsp:sp>
    <dsp:sp modelId="{AFD8C023-4C8E-8E42-894E-25CF5CA201CE}">
      <dsp:nvSpPr>
        <dsp:cNvPr id="0" name=""/>
        <dsp:cNvSpPr/>
      </dsp:nvSpPr>
      <dsp:spPr>
        <a:xfrm>
          <a:off x="7533675" y="1429092"/>
          <a:ext cx="409282" cy="4787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800" kern="1200"/>
        </a:p>
      </dsp:txBody>
      <dsp:txXfrm>
        <a:off x="7533675" y="1524849"/>
        <a:ext cx="286497" cy="287269"/>
      </dsp:txXfrm>
    </dsp:sp>
    <dsp:sp modelId="{D6DF60C3-7B66-1F40-A1B3-174088143E91}">
      <dsp:nvSpPr>
        <dsp:cNvPr id="0" name=""/>
        <dsp:cNvSpPr/>
      </dsp:nvSpPr>
      <dsp:spPr>
        <a:xfrm>
          <a:off x="8112849" y="1089310"/>
          <a:ext cx="1930579" cy="11583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分布式集群</a:t>
          </a:r>
        </a:p>
      </dsp:txBody>
      <dsp:txXfrm>
        <a:off x="8146776" y="1123237"/>
        <a:ext cx="1862725" cy="10904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F6E1D2-4545-9748-A4DC-28470B708175}">
      <dsp:nvSpPr>
        <dsp:cNvPr id="0" name=""/>
        <dsp:cNvSpPr/>
      </dsp:nvSpPr>
      <dsp:spPr>
        <a:xfrm>
          <a:off x="1250492" y="176894"/>
          <a:ext cx="2164080" cy="216440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6BF0-BF44-5E40-BC8F-241B88AB41C8}">
      <dsp:nvSpPr>
        <dsp:cNvPr id="0" name=""/>
        <dsp:cNvSpPr/>
      </dsp:nvSpPr>
      <dsp:spPr>
        <a:xfrm>
          <a:off x="1728825" y="958311"/>
          <a:ext cx="1202537" cy="601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作业</a:t>
          </a:r>
        </a:p>
      </dsp:txBody>
      <dsp:txXfrm>
        <a:off x="1728825" y="958311"/>
        <a:ext cx="1202537" cy="601124"/>
      </dsp:txXfrm>
    </dsp:sp>
    <dsp:sp modelId="{A676E2C5-0476-8D48-BDC9-41B0C19FBFBB}">
      <dsp:nvSpPr>
        <dsp:cNvPr id="0" name=""/>
        <dsp:cNvSpPr/>
      </dsp:nvSpPr>
      <dsp:spPr>
        <a:xfrm>
          <a:off x="649427" y="1420507"/>
          <a:ext cx="2164080" cy="216440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558A93-ACE4-F546-91D3-2280269F3D23}">
      <dsp:nvSpPr>
        <dsp:cNvPr id="0" name=""/>
        <dsp:cNvSpPr/>
      </dsp:nvSpPr>
      <dsp:spPr>
        <a:xfrm>
          <a:off x="1130198" y="2209119"/>
          <a:ext cx="1202537" cy="601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研讨课</a:t>
          </a:r>
        </a:p>
      </dsp:txBody>
      <dsp:txXfrm>
        <a:off x="1130198" y="2209119"/>
        <a:ext cx="1202537" cy="601124"/>
      </dsp:txXfrm>
    </dsp:sp>
    <dsp:sp modelId="{5F020293-892D-B64D-A5C7-8AEE300C062E}">
      <dsp:nvSpPr>
        <dsp:cNvPr id="0" name=""/>
        <dsp:cNvSpPr/>
      </dsp:nvSpPr>
      <dsp:spPr>
        <a:xfrm>
          <a:off x="1404518" y="2812941"/>
          <a:ext cx="1859280" cy="1860025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D931DD-E0EA-7248-85FB-1CE466D3AB34}">
      <dsp:nvSpPr>
        <dsp:cNvPr id="0" name=""/>
        <dsp:cNvSpPr/>
      </dsp:nvSpPr>
      <dsp:spPr>
        <a:xfrm>
          <a:off x="1731670" y="3461724"/>
          <a:ext cx="1202537" cy="601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评比</a:t>
          </a:r>
        </a:p>
      </dsp:txBody>
      <dsp:txXfrm>
        <a:off x="1731670" y="3461724"/>
        <a:ext cx="1202537" cy="601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16T12:00:45.0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20937 14443 24575,'0'0'0</inkml:trace>
</inkml:ink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93487-70D1-CE47-966E-3CA28F73773A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D8903-49E7-9B4D-91C9-E7AFABA384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95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164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39D8B-98D8-EE40-9E47-A3179D582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80FCBA-57C2-884E-A61C-FCA51D24E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E7D164-2F76-1F46-8840-8E436977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154B06-DC4C-C54E-8EEA-4B1E44E5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5E46E0-6588-7B4C-9745-085D33AD3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4922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1D07F-22C1-0B4C-8B24-17426B78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D63C44-DE09-2644-AD6B-C8F250023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3A3AAC-B44D-924F-BF81-A4BCBC35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2506F9-66C7-034B-BEE4-FAC990E84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9449D-F9DB-0B48-AE05-6939D252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62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4B315F-A1AA-8740-BC60-D081067A8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EDF155-9126-9846-96F4-E793C070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42E729-919C-FF4D-8B57-4C7FE147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B97A4A-1958-254D-8429-758A16FC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7CCE5F-8E67-494E-839D-681E8E3E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709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A9121-1EE8-B741-834D-CFC8E2EF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7EAF0-8AFA-0B4E-A39B-920ABD58A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269EF1-2128-3C46-A0B6-6339A8E7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1AFCF-4C24-9146-A97B-3276C276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19676-E4BE-4848-A775-BFD53143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3140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59530-4E23-B84E-A58C-D6681BA7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648AA8-9DBD-084A-BDBB-499BE1EB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F20290-1A73-4349-828A-7B3F512C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A53AA-D537-8248-9B51-D57570E0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E310F-A5CE-7641-AEC6-6B794D2B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162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1F966-AF74-6447-8438-40DE6E0E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7188ED-D6EE-5E4E-9423-344B002DE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FC1405-8020-F943-BCFF-544D7B537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0A56E6-CB93-9342-9683-F2E803A72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49B0C9-69EC-674C-AE27-E948F44E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CD4157-87C3-654B-A167-FE0762BA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94284B-4DEA-AC44-A6FD-1578B1A7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7379BA-A3CE-BC4E-A26D-F3C973D08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AB15D9-2CFB-4E43-8CE5-FF6CF3A1E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020204-3E23-F24F-B638-45EEB44AC2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B8BB7F-95AB-0247-B92B-F09DA5D5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FC2C21-3B18-A34E-B8D4-1EFF8973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0A4869-A677-6149-A493-754D00CB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C1B6A1-8074-E144-B5B4-B9A9AA23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824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0D21C-6F91-2244-899E-CDF9865AE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7F43FD-D89D-E746-B3F3-3F251428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4D15C7-8C75-424F-8388-3951F368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F77A48-A130-4E45-B7A7-7466281AA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6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9A42C4-1BB6-DA4F-9A02-53FF06446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5E89CF-A409-E343-9D0F-FEECACA6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73BCCC-6920-5542-BA6F-0FC3C537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366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C8CC1-8EA9-4149-959A-D9283300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9E7DB-1D8E-174C-AA9C-993182F1E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5D3010-DFAD-784D-A2C4-F3DC2D17D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CB53BE-DCB3-3442-B7D1-B2A9C899E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F8B039-92CA-FF4F-B730-27160CDF5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03850D-20D7-BA49-9B1D-BF70B2F3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010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2BE55-24C5-6049-B5B5-55E9F6BD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F8564E-EF1D-1947-95FA-E4B7FC252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167FAE-F692-554E-B80D-204692E8C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F8165F-C1C4-9B49-B2AA-7E39B61F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E5FFE-CFD2-6549-985F-9B6A8CD9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0CF919-0A08-A640-9D1D-E8F86C58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67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7B8273-FB6D-2448-80E6-0690420D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E7F8D1-5E13-164C-B207-457934001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5E4959-63E3-1A45-AD40-94211D0D4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75856-CC2A-ED4F-94F7-18CFC6115D81}" type="datetimeFigureOut">
              <a:rPr kumimoji="1" lang="zh-CN" altLang="en-US" smtClean="0"/>
              <a:t>2020/4/16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F4BF6-550F-D942-A4D2-84B754BAA5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60EEA1-82DE-4C4F-A96B-02E5511F1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9635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aistudio.baidu.com/aistudio/competition/detail/3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perswithcode/releasing-research-code/blob/master/templates/README.md" TargetMode="External"/><Relationship Id="rId2" Type="http://schemas.openxmlformats.org/officeDocument/2006/relationships/hyperlink" Target="https://github.com/github/gitignore/blob/master/Python.gitignor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0D3A231-34CD-3446-BC66-86700D25F4B7}"/>
              </a:ext>
            </a:extLst>
          </p:cNvPr>
          <p:cNvSpPr txBox="1">
            <a:spLocks/>
          </p:cNvSpPr>
          <p:nvPr/>
        </p:nvSpPr>
        <p:spPr>
          <a:xfrm>
            <a:off x="838200" y="29264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课程介绍</a:t>
            </a:r>
            <a:endParaRPr kumimoji="1" lang="en-US" altLang="zh-CN" dirty="0"/>
          </a:p>
          <a:p>
            <a:r>
              <a:rPr kumimoji="1" lang="zh-CN" altLang="en-US" dirty="0"/>
              <a:t>以及</a:t>
            </a:r>
            <a:r>
              <a:rPr kumimoji="1" lang="en-US" altLang="zh-CN" dirty="0"/>
              <a:t>word2vec</a:t>
            </a:r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92507CB-47FF-C244-97C5-CD4587AEF5BF}"/>
              </a:ext>
            </a:extLst>
          </p:cNvPr>
          <p:cNvSpPr txBox="1">
            <a:spLocks/>
          </p:cNvSpPr>
          <p:nvPr/>
        </p:nvSpPr>
        <p:spPr>
          <a:xfrm>
            <a:off x="838200" y="8185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/>
              <a:t>HCT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NLP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Week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1</a:t>
            </a:r>
            <a:endParaRPr kumimoji="1" lang="zh-CN" altLang="en-US" sz="5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14:cNvPr>
              <p14:cNvContentPartPr/>
              <p14:nvPr/>
            </p14:nvContentPartPr>
            <p14:xfrm>
              <a:off x="7537320" y="5199480"/>
              <a:ext cx="360" cy="36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7960" y="51901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401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22CF21-362E-964A-AAA1-FCE7B2A63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语言模型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D052F8-041D-9B4B-BC2A-B995B815B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今天欢迎同学们来到后厂理工学院学习课程。</a:t>
            </a:r>
            <a:endParaRPr kumimoji="1" lang="en-US" altLang="zh-CN" dirty="0"/>
          </a:p>
          <a:p>
            <a:r>
              <a:rPr kumimoji="1" lang="zh-CN" altLang="en-US" dirty="0"/>
              <a:t>今天欢迎同学们</a:t>
            </a:r>
            <a:r>
              <a:rPr kumimoji="1" lang="zh-CN" altLang="en-US" dirty="0">
                <a:solidFill>
                  <a:srgbClr val="FF0000"/>
                </a:solidFill>
              </a:rPr>
              <a:t>后厂理工学院来到</a:t>
            </a:r>
            <a:r>
              <a:rPr kumimoji="1" lang="zh-CN" altLang="en-US" dirty="0"/>
              <a:t>学习课程。</a:t>
            </a:r>
            <a:endParaRPr kumimoji="1" lang="en-US" altLang="zh-CN" dirty="0"/>
          </a:p>
          <a:p>
            <a:r>
              <a:rPr kumimoji="1" lang="zh-CN" altLang="en-US" dirty="0"/>
              <a:t>今天欢迎同学们来到后厂理工学院</a:t>
            </a:r>
            <a:r>
              <a:rPr kumimoji="1" lang="zh-CN" altLang="en-US" dirty="0">
                <a:solidFill>
                  <a:srgbClr val="FF0000"/>
                </a:solidFill>
              </a:rPr>
              <a:t>课程学习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48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41B8E7-6897-0D46-96CB-69CB3BE59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神经网络语言模型（</a:t>
            </a:r>
            <a:r>
              <a:rPr kumimoji="1" lang="en-US" altLang="zh-CN" dirty="0"/>
              <a:t>NNLM</a:t>
            </a:r>
            <a:r>
              <a:rPr kumimoji="1" lang="zh-CN" altLang="en-US" dirty="0"/>
              <a:t>）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113AB5B-0ABB-C14B-9140-FCF7EF6BD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720" y="1690687"/>
            <a:ext cx="5405360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845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7017EA-C8D3-3D4C-BC63-594B58DB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语言的表达形式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38BEB6-5267-0B4B-85A8-B1C545FF2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discrete symbols</a:t>
            </a:r>
          </a:p>
          <a:p>
            <a:endParaRPr lang="e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" altLang="zh-CN" dirty="0"/>
              <a:t>by their context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074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C6A97-C76D-0B40-989E-2B7CF3681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Word2vec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8EF664-60A9-D648-A9DA-026870290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718" y="2447213"/>
            <a:ext cx="7162800" cy="1422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ADA090F-31AB-1644-98FA-C53C0C62BD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36"/>
          <a:stretch/>
        </p:blipFill>
        <p:spPr>
          <a:xfrm>
            <a:off x="2842587" y="3429000"/>
            <a:ext cx="1655882" cy="285092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5F40A87-64B9-2247-84D2-E50498BA4ABF}"/>
              </a:ext>
            </a:extLst>
          </p:cNvPr>
          <p:cNvSpPr txBox="1"/>
          <p:nvPr/>
        </p:nvSpPr>
        <p:spPr>
          <a:xfrm>
            <a:off x="5312344" y="4189147"/>
            <a:ext cx="2553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</a:t>
            </a:r>
            <a:r>
              <a:rPr kumimoji="1" lang="zh-CN" altLang="en-US" dirty="0"/>
              <a:t> 有一个很大的词表库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1CE2D8-A8AA-7F4E-AEC4-E169F4B49380}"/>
              </a:ext>
            </a:extLst>
          </p:cNvPr>
          <p:cNvSpPr txBox="1"/>
          <p:nvPr/>
        </p:nvSpPr>
        <p:spPr>
          <a:xfrm>
            <a:off x="5312343" y="4558479"/>
            <a:ext cx="471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</a:t>
            </a:r>
            <a:r>
              <a:rPr kumimoji="1" lang="zh-CN" altLang="en-US" dirty="0"/>
              <a:t> 在词表中的每一个词都可以通过向量表征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6328C60-01DC-A24D-8C01-FA6396800C28}"/>
              </a:ext>
            </a:extLst>
          </p:cNvPr>
          <p:cNvSpPr txBox="1"/>
          <p:nvPr/>
        </p:nvSpPr>
        <p:spPr>
          <a:xfrm>
            <a:off x="5312342" y="4927811"/>
            <a:ext cx="447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</a:t>
            </a:r>
            <a:r>
              <a:rPr kumimoji="1" lang="zh-CN" altLang="en-US" dirty="0"/>
              <a:t> 有一个中心词</a:t>
            </a:r>
            <a:r>
              <a:rPr kumimoji="1" lang="en-US" altLang="zh-CN" dirty="0"/>
              <a:t>c</a:t>
            </a:r>
            <a:r>
              <a:rPr kumimoji="1" lang="zh-CN" altLang="en-US" dirty="0"/>
              <a:t>，有一个输出词</a:t>
            </a:r>
            <a:r>
              <a:rPr kumimoji="1" lang="en-US" altLang="zh-CN" dirty="0"/>
              <a:t>o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27E221A-96A5-8A4C-92A1-EF8729E5F557}"/>
              </a:ext>
            </a:extLst>
          </p:cNvPr>
          <p:cNvSpPr txBox="1"/>
          <p:nvPr/>
        </p:nvSpPr>
        <p:spPr>
          <a:xfrm>
            <a:off x="5312341" y="5297143"/>
            <a:ext cx="625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</a:t>
            </a:r>
            <a:r>
              <a:rPr kumimoji="1" lang="zh-CN" altLang="en-US" dirty="0"/>
              <a:t> 用词</a:t>
            </a:r>
            <a:r>
              <a:rPr kumimoji="1" lang="en-US" altLang="zh-CN" dirty="0"/>
              <a:t>c</a:t>
            </a:r>
            <a:r>
              <a:rPr kumimoji="1" lang="zh-CN" altLang="en-US" dirty="0"/>
              <a:t>和</a:t>
            </a:r>
            <a:r>
              <a:rPr kumimoji="1" lang="en-US" altLang="zh-CN" dirty="0"/>
              <a:t>o</a:t>
            </a:r>
            <a:r>
              <a:rPr kumimoji="1" lang="zh-CN" altLang="en-US" dirty="0"/>
              <a:t>的相似度来计算他们之间同时出现的概率</a:t>
            </a:r>
            <a:endParaRPr kumimoji="1" lang="en-US" altLang="zh-CN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2105E05-DD4C-2B43-A0CE-5B4A0EB451E9}"/>
              </a:ext>
            </a:extLst>
          </p:cNvPr>
          <p:cNvSpPr txBox="1"/>
          <p:nvPr/>
        </p:nvSpPr>
        <p:spPr>
          <a:xfrm>
            <a:off x="5312340" y="5666475"/>
            <a:ext cx="447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-</a:t>
            </a:r>
            <a:r>
              <a:rPr kumimoji="1" lang="zh-CN" altLang="en-US" dirty="0"/>
              <a:t> 调整这个词向量来获得最大的输出概率</a:t>
            </a:r>
          </a:p>
        </p:txBody>
      </p:sp>
    </p:spTree>
    <p:extLst>
      <p:ext uri="{BB962C8B-B14F-4D97-AF65-F5344CB8AC3E}">
        <p14:creationId xmlns:p14="http://schemas.microsoft.com/office/powerpoint/2010/main" val="163548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C6CA09-90ED-0F40-B41F-FF178479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Word2vec-objective</a:t>
            </a:r>
            <a:r>
              <a:rPr lang="zh-CN" altLang="en-US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function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9989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8F22BA-D26E-D341-AAE7-395581A17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Word2vec-objective</a:t>
            </a:r>
            <a:r>
              <a:rPr lang="zh-CN" altLang="en-US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function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14ADD91-3A37-7344-A302-BD6F3B11F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718" y="2447213"/>
            <a:ext cx="7162800" cy="14224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2994E0F-5CDB-8C4C-B683-465CC150EBE0}"/>
              </a:ext>
            </a:extLst>
          </p:cNvPr>
          <p:cNvSpPr txBox="1"/>
          <p:nvPr/>
        </p:nvSpPr>
        <p:spPr>
          <a:xfrm>
            <a:off x="588837" y="4626138"/>
            <a:ext cx="3437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/>
              <a:t>How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to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calculate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P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?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3457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项目介绍和课程安排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初始词向量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Word2vec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600" dirty="0"/>
              <a:t>Skip-gram</a:t>
            </a:r>
            <a:r>
              <a:rPr lang="zh-CN" altLang="zh-CN" sz="3600" dirty="0"/>
              <a:t>、</a:t>
            </a:r>
            <a:r>
              <a:rPr lang="en-US" altLang="zh-CN" sz="3600" dirty="0"/>
              <a:t>CBOW</a:t>
            </a:r>
            <a:r>
              <a:rPr lang="zh-CN" altLang="zh-CN" sz="3600" dirty="0"/>
              <a:t>模型 </a:t>
            </a:r>
            <a:endParaRPr lang="en-US" altLang="zh-CN" sz="3600" dirty="0"/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初识深度学习框架 </a:t>
            </a:r>
            <a:endParaRPr lang="zh-CN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内容占位符 5" descr="图片包含 游戏机, 画&#10;&#10;描述已自动生成">
            <a:extLst>
              <a:ext uri="{FF2B5EF4-FFF2-40B4-BE49-F238E27FC236}">
                <a16:creationId xmlns:a16="http://schemas.microsoft.com/office/drawing/2014/main" id="{81AEC3DE-E77D-C541-9D91-5DE83DAF0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052" y="322973"/>
            <a:ext cx="2387023" cy="5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963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46618-794D-ED47-8B0F-DF31599C3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Skip-gram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D7BAED-0FB3-B342-A34A-C44CA0236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734" y="1391741"/>
            <a:ext cx="4155041" cy="500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93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2CCC9-37DC-3443-85D1-85ADE32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Skip-gram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A26389-9C25-EA40-A22B-DE5C46547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23" y="1435613"/>
            <a:ext cx="6904478" cy="447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704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2CCC9-37DC-3443-85D1-85ADE32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Skip-gram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A26389-9C25-EA40-A22B-DE5C46547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7478"/>
            <a:ext cx="4015719" cy="260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322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zh-CN" sz="3600" dirty="0"/>
              <a:t>项目介绍和课程安排 </a:t>
            </a:r>
            <a:endParaRPr kumimoji="1" lang="en-US" altLang="zh-CN" sz="3600" dirty="0"/>
          </a:p>
          <a:p>
            <a:r>
              <a:rPr lang="zh-CN" altLang="zh-CN" sz="3600" dirty="0"/>
              <a:t>初始词向量</a:t>
            </a:r>
            <a:r>
              <a:rPr lang="en-US" altLang="zh-CN" sz="3600" dirty="0"/>
              <a:t>Word2vec</a:t>
            </a:r>
            <a:r>
              <a:rPr lang="zh-CN" altLang="zh-CN" sz="3600" dirty="0"/>
              <a:t> </a:t>
            </a:r>
            <a:endParaRPr lang="en-US" altLang="zh-CN" sz="3600" dirty="0"/>
          </a:p>
          <a:p>
            <a:r>
              <a:rPr lang="en-US" altLang="zh-CN" sz="3600" dirty="0"/>
              <a:t>Skip-gram</a:t>
            </a:r>
            <a:r>
              <a:rPr lang="zh-CN" altLang="zh-CN" sz="3600" dirty="0"/>
              <a:t>、</a:t>
            </a:r>
            <a:r>
              <a:rPr lang="en-US" altLang="zh-CN" sz="3600" dirty="0"/>
              <a:t>CBOW</a:t>
            </a:r>
            <a:r>
              <a:rPr lang="zh-CN" altLang="zh-CN" sz="3600" dirty="0"/>
              <a:t>模型 </a:t>
            </a:r>
            <a:endParaRPr lang="en-US" altLang="zh-CN" sz="3600" dirty="0"/>
          </a:p>
          <a:p>
            <a:r>
              <a:rPr lang="zh-CN" altLang="zh-CN" sz="3600" dirty="0"/>
              <a:t>初识深度学习框架 </a:t>
            </a:r>
            <a:endParaRPr lang="zh-CN" altLang="en-US" sz="3600" dirty="0"/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728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2CCC9-37DC-3443-85D1-85ADE32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Skip-gram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A26389-9C25-EA40-A22B-DE5C46547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7478"/>
            <a:ext cx="4015719" cy="260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5B6A9C-2060-1640-B749-DF97C15BC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CBOW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61C15B-D30B-3140-A19D-774C6E9DB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24" y="1569388"/>
            <a:ext cx="3712882" cy="48623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182CCAA-46C3-B34C-BE77-BE37105BC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605" y="3429000"/>
            <a:ext cx="5396212" cy="268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73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34DF1C-1F8B-AE4F-B808-FB11BF982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Sg</a:t>
            </a:r>
            <a:r>
              <a:rPr kumimoji="1" lang="zh-CN" altLang="en-US" dirty="0"/>
              <a:t>与</a:t>
            </a:r>
            <a:r>
              <a:rPr kumimoji="1" lang="en-US" altLang="zh-CN" dirty="0" err="1"/>
              <a:t>cbow</a:t>
            </a:r>
            <a:r>
              <a:rPr kumimoji="1" lang="zh-CN" altLang="en-US" dirty="0"/>
              <a:t>区别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46EDE3-D436-BB40-98E1-51B76DE2B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计算复杂度</a:t>
            </a:r>
            <a:r>
              <a:rPr kumimoji="1" lang="en-US" altLang="zh-CN" dirty="0"/>
              <a:t>O</a:t>
            </a:r>
          </a:p>
          <a:p>
            <a:r>
              <a:rPr kumimoji="1" lang="zh-CN" altLang="en-US" dirty="0"/>
              <a:t>周围词的影响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6528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项目介绍和课程安排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初始词向量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Word2vec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Skip-gram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CBOW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模型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/>
              <a:t>初识深度学习框架 </a:t>
            </a:r>
            <a:endParaRPr lang="zh-CN" altLang="en-US" sz="3600" dirty="0"/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内容占位符 5" descr="图片包含 游戏机, 画&#10;&#10;描述已自动生成">
            <a:extLst>
              <a:ext uri="{FF2B5EF4-FFF2-40B4-BE49-F238E27FC236}">
                <a16:creationId xmlns:a16="http://schemas.microsoft.com/office/drawing/2014/main" id="{44F96B49-0730-124B-86FA-E5D87C74B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052" y="322973"/>
            <a:ext cx="2387023" cy="5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00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F7E8ED6-6D54-C544-88EF-753F9D96F79A}"/>
              </a:ext>
            </a:extLst>
          </p:cNvPr>
          <p:cNvSpPr txBox="1"/>
          <p:nvPr/>
        </p:nvSpPr>
        <p:spPr>
          <a:xfrm>
            <a:off x="315462" y="257720"/>
            <a:ext cx="4114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框架产品结构</a:t>
            </a:r>
            <a:endParaRPr lang="zh-CN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6F2ABFE-E186-BC41-BD0E-739E7A2AB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2" y="1896493"/>
            <a:ext cx="5749454" cy="351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290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76B205-1763-5145-940D-74CD945A3A4F}"/>
              </a:ext>
            </a:extLst>
          </p:cNvPr>
          <p:cNvSpPr txBox="1"/>
          <p:nvPr/>
        </p:nvSpPr>
        <p:spPr>
          <a:xfrm>
            <a:off x="261515" y="263575"/>
            <a:ext cx="8264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动态图机制</a:t>
            </a:r>
            <a:endParaRPr lang="zh-CN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43FF780-64AB-8343-9FC8-5843D2FC7117}"/>
              </a:ext>
            </a:extLst>
          </p:cNvPr>
          <p:cNvSpPr/>
          <p:nvPr/>
        </p:nvSpPr>
        <p:spPr>
          <a:xfrm>
            <a:off x="2516755" y="1240400"/>
            <a:ext cx="14612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dirty="0" err="1">
                <a:solidFill>
                  <a:srgbClr val="202124"/>
                </a:solidFill>
                <a:latin typeface="Google Sans"/>
              </a:rPr>
              <a:t>DyGraph</a:t>
            </a:r>
            <a:endParaRPr lang="en" altLang="zh-CN" dirty="0">
              <a:solidFill>
                <a:srgbClr val="202124"/>
              </a:solidFill>
              <a:latin typeface="Google San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E2D5639-24A6-9442-B22A-EE1C14E39347}"/>
              </a:ext>
            </a:extLst>
          </p:cNvPr>
          <p:cNvSpPr/>
          <p:nvPr/>
        </p:nvSpPr>
        <p:spPr>
          <a:xfrm>
            <a:off x="7279890" y="1245766"/>
            <a:ext cx="2493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dirty="0">
                <a:solidFill>
                  <a:srgbClr val="202124"/>
                </a:solidFill>
                <a:latin typeface="Google Sans"/>
              </a:rPr>
              <a:t>Eager execution</a:t>
            </a:r>
            <a:endParaRPr lang="en" altLang="zh-CN" sz="2800" b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B5DA315-04D5-CB42-9859-8558D54765E2}"/>
              </a:ext>
            </a:extLst>
          </p:cNvPr>
          <p:cNvSpPr/>
          <p:nvPr/>
        </p:nvSpPr>
        <p:spPr>
          <a:xfrm>
            <a:off x="1516082" y="2311411"/>
            <a:ext cx="111905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24292E"/>
                </a:solidFill>
                <a:latin typeface="-apple-system"/>
              </a:rPr>
              <a:t>更加便捷的调试功能</a:t>
            </a:r>
            <a:endParaRPr lang="zh-CN" altLang="en-US" sz="2000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31AA9B4-BCA5-DA48-9500-470A3225CFB2}"/>
              </a:ext>
            </a:extLst>
          </p:cNvPr>
          <p:cNvSpPr/>
          <p:nvPr/>
        </p:nvSpPr>
        <p:spPr>
          <a:xfrm>
            <a:off x="1516082" y="1897547"/>
            <a:ext cx="94567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24292E"/>
                </a:solidFill>
                <a:latin typeface="-apple-system"/>
              </a:rPr>
              <a:t>更加灵活便捷的代码组织结构： 使用</a:t>
            </a:r>
            <a:r>
              <a:rPr lang="en" altLang="zh-CN" sz="2000" dirty="0">
                <a:solidFill>
                  <a:srgbClr val="24292E"/>
                </a:solidFill>
                <a:latin typeface="-apple-system"/>
              </a:rPr>
              <a:t>python</a:t>
            </a:r>
            <a:r>
              <a:rPr lang="zh-CN" altLang="en-US" sz="2000" dirty="0">
                <a:solidFill>
                  <a:srgbClr val="24292E"/>
                </a:solidFill>
                <a:latin typeface="-apple-system"/>
              </a:rPr>
              <a:t>的执行控制流程和面向对象的模型设计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223CB2F-D1FE-634F-83F5-D23901B70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27" y="2864894"/>
            <a:ext cx="5616845" cy="31440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FB001BF-C0FE-E344-8DA6-42DB04607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930" y="2864894"/>
            <a:ext cx="5486861" cy="314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12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76B205-1763-5145-940D-74CD945A3A4F}"/>
              </a:ext>
            </a:extLst>
          </p:cNvPr>
          <p:cNvSpPr txBox="1"/>
          <p:nvPr/>
        </p:nvSpPr>
        <p:spPr>
          <a:xfrm>
            <a:off x="261515" y="263575"/>
            <a:ext cx="8264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Data</a:t>
            </a:r>
            <a:endParaRPr lang="zh-CN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C70CA0-D66F-6F42-A97B-3B3BE914A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5" y="1281876"/>
            <a:ext cx="7421820" cy="21744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0B3EE39-E372-5640-BC5C-D689976AF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15" y="3766696"/>
            <a:ext cx="8648700" cy="965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3783F8B-C6E2-BA49-9F2F-51DDD0ADDA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7682" y="4731896"/>
            <a:ext cx="56388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55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EE9A29-30D8-0541-B179-6371AEE9EC00}"/>
              </a:ext>
            </a:extLst>
          </p:cNvPr>
          <p:cNvSpPr txBox="1"/>
          <p:nvPr/>
        </p:nvSpPr>
        <p:spPr>
          <a:xfrm>
            <a:off x="3013587" y="2721114"/>
            <a:ext cx="8342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5400" b="1" dirty="0"/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9588016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EE9A29-30D8-0541-B179-6371AEE9EC00}"/>
              </a:ext>
            </a:extLst>
          </p:cNvPr>
          <p:cNvSpPr txBox="1"/>
          <p:nvPr/>
        </p:nvSpPr>
        <p:spPr>
          <a:xfrm>
            <a:off x="3013587" y="2721114"/>
            <a:ext cx="834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/>
              <a:t>Bye</a:t>
            </a:r>
            <a:r>
              <a:rPr kumimoji="1" lang="zh-CN" altLang="en-US" sz="4000" b="1" dirty="0"/>
              <a:t> ！</a:t>
            </a:r>
            <a:endParaRPr kumimoji="1" lang="en-US" altLang="zh-CN" sz="4000" b="1" dirty="0"/>
          </a:p>
        </p:txBody>
      </p:sp>
    </p:spTree>
    <p:extLst>
      <p:ext uri="{BB962C8B-B14F-4D97-AF65-F5344CB8AC3E}">
        <p14:creationId xmlns:p14="http://schemas.microsoft.com/office/powerpoint/2010/main" val="100414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zh-CN" sz="3600" dirty="0"/>
              <a:t>项目介绍和课程安排 </a:t>
            </a:r>
            <a:endParaRPr kumimoji="1" lang="en-US" altLang="zh-CN" sz="3600" dirty="0"/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初始词向量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Word2vec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Skip-gram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CBOW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模型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初识深度学习框架 </a:t>
            </a:r>
            <a:endParaRPr lang="zh-CN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172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32ADC02-2D21-5647-BBF3-A8351DFCB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06465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DD73346-B596-C145-8DF8-B7FF5225E966}"/>
              </a:ext>
            </a:extLst>
          </p:cNvPr>
          <p:cNvSpPr/>
          <p:nvPr/>
        </p:nvSpPr>
        <p:spPr>
          <a:xfrm>
            <a:off x="10670543" y="6284417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linkClick r:id="rId3"/>
              </a:rPr>
              <a:t>竞赛网址</a:t>
            </a:r>
            <a:endParaRPr lang="zh-CN" altLang="en-US" dirty="0"/>
          </a:p>
        </p:txBody>
      </p:sp>
      <p:graphicFrame>
        <p:nvGraphicFramePr>
          <p:cNvPr id="10" name="图示 9">
            <a:extLst>
              <a:ext uri="{FF2B5EF4-FFF2-40B4-BE49-F238E27FC236}">
                <a16:creationId xmlns:a16="http://schemas.microsoft.com/office/drawing/2014/main" id="{DDC83CE0-1656-DB47-87BB-38F89967C8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4392177"/>
              </p:ext>
            </p:extLst>
          </p:nvPr>
        </p:nvGraphicFramePr>
        <p:xfrm>
          <a:off x="626754" y="3301564"/>
          <a:ext cx="5679044" cy="322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右箭头 10">
            <a:extLst>
              <a:ext uri="{FF2B5EF4-FFF2-40B4-BE49-F238E27FC236}">
                <a16:creationId xmlns:a16="http://schemas.microsoft.com/office/drawing/2014/main" id="{B81AF9FC-6ABC-684B-984D-F4ADE653A088}"/>
              </a:ext>
            </a:extLst>
          </p:cNvPr>
          <p:cNvSpPr/>
          <p:nvPr/>
        </p:nvSpPr>
        <p:spPr>
          <a:xfrm rot="19167641">
            <a:off x="6377049" y="5215907"/>
            <a:ext cx="1021277" cy="249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16051AE-294F-6A46-88E9-D11B269348B3}"/>
              </a:ext>
            </a:extLst>
          </p:cNvPr>
          <p:cNvSpPr/>
          <p:nvPr/>
        </p:nvSpPr>
        <p:spPr>
          <a:xfrm>
            <a:off x="7385945" y="4390718"/>
            <a:ext cx="2204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/>
              <a:t>Seq2seq</a:t>
            </a:r>
            <a:r>
              <a:rPr kumimoji="1" lang="zh-CN" altLang="en-US" sz="2800" dirty="0"/>
              <a:t>问题</a:t>
            </a:r>
          </a:p>
        </p:txBody>
      </p:sp>
      <p:sp>
        <p:nvSpPr>
          <p:cNvPr id="13" name="左大括号 12">
            <a:extLst>
              <a:ext uri="{FF2B5EF4-FFF2-40B4-BE49-F238E27FC236}">
                <a16:creationId xmlns:a16="http://schemas.microsoft.com/office/drawing/2014/main" id="{C0CFAF3B-07C6-054E-92DE-090D13BFD9B7}"/>
              </a:ext>
            </a:extLst>
          </p:cNvPr>
          <p:cNvSpPr/>
          <p:nvPr/>
        </p:nvSpPr>
        <p:spPr>
          <a:xfrm>
            <a:off x="9619542" y="3369845"/>
            <a:ext cx="558140" cy="259041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1B65964-5E6C-4146-AAA3-86DBA30B6E7B}"/>
              </a:ext>
            </a:extLst>
          </p:cNvPr>
          <p:cNvSpPr/>
          <p:nvPr/>
        </p:nvSpPr>
        <p:spPr>
          <a:xfrm>
            <a:off x="10157582" y="342900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文本摘要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C343856-1FC6-9A4B-A56B-A3F8581047EC}"/>
              </a:ext>
            </a:extLst>
          </p:cNvPr>
          <p:cNvSpPr/>
          <p:nvPr/>
        </p:nvSpPr>
        <p:spPr>
          <a:xfrm>
            <a:off x="10157581" y="397132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机器翻译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4CFFB83-22F9-C748-9734-BF938F8A4B66}"/>
              </a:ext>
            </a:extLst>
          </p:cNvPr>
          <p:cNvSpPr/>
          <p:nvPr/>
        </p:nvSpPr>
        <p:spPr>
          <a:xfrm>
            <a:off x="10167630" y="4494544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问答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0059B60-ECFE-2843-A3A2-BF65B1AE6D9B}"/>
              </a:ext>
            </a:extLst>
          </p:cNvPr>
          <p:cNvSpPr/>
          <p:nvPr/>
        </p:nvSpPr>
        <p:spPr>
          <a:xfrm>
            <a:off x="10167630" y="4958683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对话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2DDCE3E-4805-2A45-9EC2-AAF875FD19E0}"/>
              </a:ext>
            </a:extLst>
          </p:cNvPr>
          <p:cNvSpPr/>
          <p:nvPr/>
        </p:nvSpPr>
        <p:spPr>
          <a:xfrm>
            <a:off x="10157581" y="5480483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其它</a:t>
            </a:r>
          </a:p>
        </p:txBody>
      </p:sp>
    </p:spTree>
    <p:extLst>
      <p:ext uri="{BB962C8B-B14F-4D97-AF65-F5344CB8AC3E}">
        <p14:creationId xmlns:p14="http://schemas.microsoft.com/office/powerpoint/2010/main" val="1863467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026A8576-23DE-704A-BD92-5FC32EC3D267}"/>
              </a:ext>
            </a:extLst>
          </p:cNvPr>
          <p:cNvSpPr/>
          <p:nvPr/>
        </p:nvSpPr>
        <p:spPr>
          <a:xfrm>
            <a:off x="1780578" y="4908260"/>
            <a:ext cx="17491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/>
              <a:t>NLP/CV</a:t>
            </a:r>
            <a:r>
              <a:rPr kumimoji="1" lang="zh-CN" altLang="en-US" sz="2800" dirty="0"/>
              <a:t>等</a:t>
            </a:r>
          </a:p>
        </p:txBody>
      </p:sp>
      <p:sp>
        <p:nvSpPr>
          <p:cNvPr id="4" name="下箭头 3">
            <a:extLst>
              <a:ext uri="{FF2B5EF4-FFF2-40B4-BE49-F238E27FC236}">
                <a16:creationId xmlns:a16="http://schemas.microsoft.com/office/drawing/2014/main" id="{B1BB4F29-BA0B-0846-A3E4-7510D368DB90}"/>
              </a:ext>
            </a:extLst>
          </p:cNvPr>
          <p:cNvSpPr/>
          <p:nvPr/>
        </p:nvSpPr>
        <p:spPr>
          <a:xfrm>
            <a:off x="2459234" y="3656453"/>
            <a:ext cx="391886" cy="7956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1D526E-C619-BE4D-8B65-04AA213753B0}"/>
              </a:ext>
            </a:extLst>
          </p:cNvPr>
          <p:cNvSpPr/>
          <p:nvPr/>
        </p:nvSpPr>
        <p:spPr>
          <a:xfrm>
            <a:off x="4499241" y="5383866"/>
            <a:ext cx="31935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算法工程师</a:t>
            </a:r>
            <a:r>
              <a:rPr kumimoji="1" lang="en-US" altLang="zh-CN" sz="2800" dirty="0"/>
              <a:t>/</a:t>
            </a:r>
            <a:r>
              <a:rPr kumimoji="1" lang="zh-CN" altLang="en-US" sz="2800" dirty="0"/>
              <a:t>研究员</a:t>
            </a:r>
          </a:p>
        </p:txBody>
      </p:sp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218071AA-5F1C-EA4B-ACC6-F6C5171E92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2080343"/>
              </p:ext>
            </p:extLst>
          </p:nvPr>
        </p:nvGraphicFramePr>
        <p:xfrm>
          <a:off x="1188585" y="914462"/>
          <a:ext cx="9814829" cy="3139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下箭头 13">
            <a:extLst>
              <a:ext uri="{FF2B5EF4-FFF2-40B4-BE49-F238E27FC236}">
                <a16:creationId xmlns:a16="http://schemas.microsoft.com/office/drawing/2014/main" id="{945A50FD-4BBC-FD4B-A129-7D8CB579D182}"/>
              </a:ext>
            </a:extLst>
          </p:cNvPr>
          <p:cNvSpPr/>
          <p:nvPr/>
        </p:nvSpPr>
        <p:spPr>
          <a:xfrm>
            <a:off x="5900056" y="3656452"/>
            <a:ext cx="391886" cy="7956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7BDDE72-F4F7-2B4C-98DC-FEDEB27DD5F3}"/>
              </a:ext>
            </a:extLst>
          </p:cNvPr>
          <p:cNvSpPr/>
          <p:nvPr/>
        </p:nvSpPr>
        <p:spPr>
          <a:xfrm>
            <a:off x="5320783" y="4746461"/>
            <a:ext cx="15504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 err="1"/>
              <a:t>tob</a:t>
            </a:r>
            <a:r>
              <a:rPr kumimoji="1" lang="zh-CN" altLang="en-US" sz="2800" dirty="0"/>
              <a:t>，</a:t>
            </a:r>
            <a:r>
              <a:rPr kumimoji="1" lang="en-US" altLang="zh-CN" sz="2800" dirty="0"/>
              <a:t>toc</a:t>
            </a:r>
            <a:endParaRPr kumimoji="1" lang="zh-CN" altLang="en-US" sz="28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C21C8BE-B4CD-AF4A-8154-0ABDBA88C81C}"/>
              </a:ext>
            </a:extLst>
          </p:cNvPr>
          <p:cNvSpPr/>
          <p:nvPr/>
        </p:nvSpPr>
        <p:spPr>
          <a:xfrm>
            <a:off x="4746904" y="6009878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/>
              <a:t>相关复合型人才</a:t>
            </a:r>
          </a:p>
        </p:txBody>
      </p:sp>
    </p:spTree>
    <p:extLst>
      <p:ext uri="{BB962C8B-B14F-4D97-AF65-F5344CB8AC3E}">
        <p14:creationId xmlns:p14="http://schemas.microsoft.com/office/powerpoint/2010/main" val="797442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6B3492F7-AF45-294E-B901-265F322F45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6073345"/>
              </p:ext>
            </p:extLst>
          </p:nvPr>
        </p:nvGraphicFramePr>
        <p:xfrm>
          <a:off x="1014679" y="397823"/>
          <a:ext cx="10047845" cy="3336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95DAB7BB-E8E8-A14B-B75A-BF20843EBFCC}"/>
              </a:ext>
            </a:extLst>
          </p:cNvPr>
          <p:cNvSpPr/>
          <p:nvPr/>
        </p:nvSpPr>
        <p:spPr>
          <a:xfrm>
            <a:off x="3621974" y="1341912"/>
            <a:ext cx="4833257" cy="1971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605507-CDA1-454C-9EAB-85EE0BF03DA8}"/>
              </a:ext>
            </a:extLst>
          </p:cNvPr>
          <p:cNvSpPr txBox="1"/>
          <p:nvPr/>
        </p:nvSpPr>
        <p:spPr>
          <a:xfrm>
            <a:off x="1014679" y="3440224"/>
            <a:ext cx="4478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/>
              <a:t>课程项目的定位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3312A34-5E55-2746-B3B8-5DB24F38DE7B}"/>
              </a:ext>
            </a:extLst>
          </p:cNvPr>
          <p:cNvSpPr txBox="1"/>
          <p:nvPr/>
        </p:nvSpPr>
        <p:spPr>
          <a:xfrm>
            <a:off x="1014679" y="4292931"/>
            <a:ext cx="4478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/>
              <a:t>算法能力的匹配</a:t>
            </a:r>
          </a:p>
        </p:txBody>
      </p:sp>
    </p:spTree>
    <p:extLst>
      <p:ext uri="{BB962C8B-B14F-4D97-AF65-F5344CB8AC3E}">
        <p14:creationId xmlns:p14="http://schemas.microsoft.com/office/powerpoint/2010/main" val="3688847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0C70C7A-82E0-EA47-A646-E578104CD788}"/>
              </a:ext>
            </a:extLst>
          </p:cNvPr>
          <p:cNvSpPr/>
          <p:nvPr/>
        </p:nvSpPr>
        <p:spPr>
          <a:xfrm>
            <a:off x="364177" y="459800"/>
            <a:ext cx="393469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Week1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问答摘要与推理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项目课程简介</a:t>
            </a: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项目介绍和课程安排</a:t>
            </a: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初始词向量</a:t>
            </a:r>
            <a:r>
              <a:rPr lang="en-US" altLang="zh-CN" dirty="0"/>
              <a:t>Word2vec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Skip-gram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CBOW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模型</a:t>
            </a: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初识深度学习框架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Week2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问答摘要与推理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词向量实践</a:t>
            </a: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词向量计算两种优化方法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词向量在工程中的具体实现 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RNN</a:t>
            </a:r>
            <a:r>
              <a:rPr lang="zh-CN" altLang="zh-CN" dirty="0"/>
              <a:t>递归神经网络结构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RNN</a:t>
            </a:r>
            <a:r>
              <a:rPr lang="zh-CN" altLang="zh-CN" dirty="0"/>
              <a:t>、</a:t>
            </a:r>
            <a:r>
              <a:rPr lang="en-US" altLang="zh-CN" dirty="0"/>
              <a:t>LSTM</a:t>
            </a:r>
            <a:r>
              <a:rPr lang="zh-CN" altLang="zh-CN" dirty="0"/>
              <a:t>、</a:t>
            </a:r>
            <a:r>
              <a:rPr lang="en-US" altLang="zh-CN" dirty="0"/>
              <a:t>GRU</a:t>
            </a:r>
          </a:p>
          <a:p>
            <a:pPr algn="just">
              <a:spcAft>
                <a:spcPts val="0"/>
              </a:spcAft>
            </a:pP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Week3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问答摘要与推理</a:t>
            </a: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-Seq2Seq</a:t>
            </a:r>
            <a:r>
              <a:rPr lang="zh-CN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（一）</a:t>
            </a: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Encoder-Decoder</a:t>
            </a:r>
            <a:r>
              <a:rPr lang="zh-CN" altLang="zh-CN" dirty="0"/>
              <a:t>结构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Attention</a:t>
            </a:r>
            <a:r>
              <a:rPr lang="zh-CN" altLang="zh-CN" dirty="0"/>
              <a:t>机制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模型</a:t>
            </a:r>
            <a:r>
              <a:rPr lang="en-US" altLang="zh-CN" dirty="0"/>
              <a:t>Layer</a:t>
            </a:r>
            <a:r>
              <a:rPr lang="zh-CN" altLang="zh-CN" dirty="0"/>
              <a:t>、</a:t>
            </a:r>
            <a:r>
              <a:rPr lang="en-US" altLang="zh-CN" dirty="0"/>
              <a:t>Model</a:t>
            </a:r>
            <a:r>
              <a:rPr lang="zh-CN" altLang="zh-CN" dirty="0"/>
              <a:t>构建 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Seq2Seq</a:t>
            </a:r>
            <a:r>
              <a:rPr lang="zh-CN" altLang="zh-CN" dirty="0"/>
              <a:t>训练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spcAft>
                <a:spcPts val="0"/>
              </a:spcAft>
            </a:pP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57231262-7382-B742-9CE4-F88A56CB69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8383327"/>
              </p:ext>
            </p:extLst>
          </p:nvPr>
        </p:nvGraphicFramePr>
        <p:xfrm>
          <a:off x="8278421" y="849799"/>
          <a:ext cx="4064000" cy="4849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54DBF0C4-C8C0-D24C-9FB4-4037FF0E41EA}"/>
              </a:ext>
            </a:extLst>
          </p:cNvPr>
          <p:cNvSpPr/>
          <p:nvPr/>
        </p:nvSpPr>
        <p:spPr>
          <a:xfrm>
            <a:off x="4298868" y="458573"/>
            <a:ext cx="4429496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Week4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dirty="0"/>
              <a:t>问答摘要与推理</a:t>
            </a:r>
            <a:r>
              <a:rPr lang="en-US" altLang="zh-CN" dirty="0"/>
              <a:t>-Seq2Seq</a:t>
            </a:r>
            <a:r>
              <a:rPr lang="zh-CN" altLang="zh-CN" dirty="0"/>
              <a:t>（二）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深度学习框架图计算理论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Beam search</a:t>
            </a:r>
            <a:r>
              <a:rPr lang="zh-CN" altLang="zh-CN" dirty="0"/>
              <a:t>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Seq2Seq</a:t>
            </a:r>
            <a:r>
              <a:rPr lang="zh-CN" altLang="zh-CN" dirty="0"/>
              <a:t>推理 </a:t>
            </a: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Baseline</a:t>
            </a:r>
            <a:r>
              <a:rPr lang="zh-CN" altLang="zh-CN" dirty="0"/>
              <a:t>代码实践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Week5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dirty="0"/>
              <a:t>问答摘要与推理</a:t>
            </a:r>
            <a:r>
              <a:rPr lang="en-US" altLang="zh-CN" dirty="0"/>
              <a:t>- </a:t>
            </a:r>
            <a:r>
              <a:rPr lang="zh-CN" altLang="zh-CN" dirty="0"/>
              <a:t>项目模型算法提升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OOV </a:t>
            </a:r>
            <a:r>
              <a:rPr lang="zh-CN" altLang="zh-CN" dirty="0"/>
              <a:t>和</a:t>
            </a:r>
            <a:r>
              <a:rPr lang="en-US" altLang="zh-CN" dirty="0"/>
              <a:t>Word-repetition</a:t>
            </a:r>
            <a:r>
              <a:rPr lang="zh-CN" altLang="zh-CN" dirty="0"/>
              <a:t>解决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en-US" altLang="zh-CN" dirty="0"/>
              <a:t>Training Strategies</a:t>
            </a:r>
            <a:r>
              <a:rPr lang="zh-CN" altLang="zh-CN" dirty="0"/>
              <a:t>  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抽提式文本摘要基本方法 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相关代码实践 </a:t>
            </a:r>
            <a:endParaRPr lang="en-US" altLang="zh-CN" dirty="0"/>
          </a:p>
          <a:p>
            <a:pPr algn="just">
              <a:spcAft>
                <a:spcPts val="0"/>
              </a:spcAft>
            </a:pPr>
            <a:endParaRPr lang="en-US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Week6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dirty="0"/>
              <a:t>问答摘要与推理</a:t>
            </a:r>
            <a:r>
              <a:rPr lang="en-US" altLang="zh-CN" dirty="0"/>
              <a:t>- </a:t>
            </a:r>
            <a:r>
              <a:rPr lang="zh-CN" altLang="zh-CN" dirty="0"/>
              <a:t>项目代码部署与总结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项目结果评估 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模型部署相关知识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面试技巧 </a:t>
            </a: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r>
              <a:rPr lang="zh-CN" altLang="zh-CN" dirty="0"/>
              <a:t>项目全方位总结 </a:t>
            </a: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spcAft>
                <a:spcPts val="0"/>
              </a:spcAft>
            </a:pPr>
            <a:endParaRPr lang="en-US" altLang="zh-CN" dirty="0"/>
          </a:p>
          <a:p>
            <a:pPr marL="342900" lvl="0" indent="-342900" algn="just">
              <a:spcAft>
                <a:spcPts val="0"/>
              </a:spcAft>
              <a:buFont typeface="Wingdings" pitchFamily="2" charset="2"/>
              <a:buChar char=""/>
            </a:pPr>
            <a:endParaRPr lang="zh-CN" altLang="zh-CN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954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28ED7E-E31E-A343-9F19-71ECFA15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Github</a:t>
            </a:r>
            <a:r>
              <a:rPr kumimoji="1" lang="zh-CN" altLang="en-US" dirty="0"/>
              <a:t>的使用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406B14-5EB2-284F-BCC8-F4B7A1A12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每个人都要注册</a:t>
            </a:r>
            <a:r>
              <a:rPr kumimoji="1" lang="en-US" altLang="zh-CN" dirty="0" err="1"/>
              <a:t>github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批改作业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作品展示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开发习惯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细节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代码结构</a:t>
            </a:r>
            <a:endParaRPr kumimoji="1" lang="en-US" altLang="zh-CN" dirty="0"/>
          </a:p>
          <a:p>
            <a:pPr lvl="1"/>
            <a:r>
              <a:rPr lang="en" altLang="zh-CN" dirty="0">
                <a:hlinkClick r:id="rId2"/>
              </a:rPr>
              <a:t>https://github.com/github/gitignore/blob/master/Python.gitignore</a:t>
            </a:r>
            <a:endParaRPr lang="zh-CN" altLang="en-US" dirty="0"/>
          </a:p>
          <a:p>
            <a:pPr lvl="1"/>
            <a:r>
              <a:rPr lang="en" altLang="zh-CN" dirty="0">
                <a:hlinkClick r:id="rId3"/>
              </a:rPr>
              <a:t>https://github.com/paperswithcode/releasing-research-code/blob/master/templates/README.md</a:t>
            </a:r>
            <a:endParaRPr lang="zh-CN" altLang="en-US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8057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项目介绍和课程安排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/>
              <a:t>初始词向量</a:t>
            </a:r>
            <a:r>
              <a:rPr lang="en-US" altLang="zh-CN" sz="3600" dirty="0"/>
              <a:t>Word2vec</a:t>
            </a:r>
            <a:r>
              <a:rPr lang="zh-CN" altLang="zh-CN" sz="3600" dirty="0"/>
              <a:t> </a:t>
            </a:r>
            <a:endParaRPr lang="en-US" altLang="zh-CN" sz="3600" dirty="0"/>
          </a:p>
          <a:p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Skip-gram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CBOW</a:t>
            </a:r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模型 </a:t>
            </a:r>
            <a:endParaRPr lang="en-US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zh-CN" sz="3600" dirty="0">
                <a:solidFill>
                  <a:schemeClr val="bg1">
                    <a:lumMod val="65000"/>
                  </a:schemeClr>
                </a:solidFill>
              </a:rPr>
              <a:t>初识深度学习框架 </a:t>
            </a:r>
            <a:endParaRPr lang="zh-CN" alt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620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17217</TotalTime>
  <Words>558</Words>
  <Application>Microsoft Macintosh PowerPoint</Application>
  <PresentationFormat>宽屏</PresentationFormat>
  <Paragraphs>144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-apple-system</vt:lpstr>
      <vt:lpstr>DengXian</vt:lpstr>
      <vt:lpstr>DengXian</vt:lpstr>
      <vt:lpstr>等线 Light</vt:lpstr>
      <vt:lpstr>Google Sans</vt:lpstr>
      <vt:lpstr>Arial</vt:lpstr>
      <vt:lpstr>Wingdings</vt:lpstr>
      <vt:lpstr>Office 主题​​</vt:lpstr>
      <vt:lpstr>PowerPoint 演示文稿</vt:lpstr>
      <vt:lpstr>Outline</vt:lpstr>
      <vt:lpstr>Outline</vt:lpstr>
      <vt:lpstr>PowerPoint 演示文稿</vt:lpstr>
      <vt:lpstr>PowerPoint 演示文稿</vt:lpstr>
      <vt:lpstr>PowerPoint 演示文稿</vt:lpstr>
      <vt:lpstr>PowerPoint 演示文稿</vt:lpstr>
      <vt:lpstr>Github的使用</vt:lpstr>
      <vt:lpstr>Outline</vt:lpstr>
      <vt:lpstr>语言模型</vt:lpstr>
      <vt:lpstr>神经网络语言模型（NNLM）</vt:lpstr>
      <vt:lpstr>语言的表达形式</vt:lpstr>
      <vt:lpstr>Word2vec</vt:lpstr>
      <vt:lpstr>Word2vec-objective function</vt:lpstr>
      <vt:lpstr>Word2vec-objective function</vt:lpstr>
      <vt:lpstr>Outline</vt:lpstr>
      <vt:lpstr>Skip-gram模型</vt:lpstr>
      <vt:lpstr>Skip-gram模型</vt:lpstr>
      <vt:lpstr>Skip-gram模型</vt:lpstr>
      <vt:lpstr>Skip-gram模型</vt:lpstr>
      <vt:lpstr>CBOW模型</vt:lpstr>
      <vt:lpstr>Sg与cbow区别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nan</dc:creator>
  <cp:lastModifiedBy>zhang nan</cp:lastModifiedBy>
  <cp:revision>117</cp:revision>
  <cp:lastPrinted>2019-11-08T15:05:15Z</cp:lastPrinted>
  <dcterms:created xsi:type="dcterms:W3CDTF">2019-10-16T03:16:11Z</dcterms:created>
  <dcterms:modified xsi:type="dcterms:W3CDTF">2020-04-17T10:48:25Z</dcterms:modified>
</cp:coreProperties>
</file>